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4" r:id="rId2"/>
    <p:sldId id="257" r:id="rId3"/>
    <p:sldId id="270" r:id="rId4"/>
    <p:sldId id="260" r:id="rId5"/>
    <p:sldId id="286" r:id="rId6"/>
    <p:sldId id="275" r:id="rId7"/>
    <p:sldId id="276" r:id="rId8"/>
    <p:sldId id="279" r:id="rId9"/>
    <p:sldId id="287" r:id="rId10"/>
    <p:sldId id="288" r:id="rId11"/>
    <p:sldId id="289" r:id="rId12"/>
    <p:sldId id="290" r:id="rId13"/>
    <p:sldId id="291" r:id="rId14"/>
    <p:sldId id="292" r:id="rId15"/>
    <p:sldId id="285" r:id="rId16"/>
    <p:sldId id="293" r:id="rId17"/>
    <p:sldId id="261" r:id="rId18"/>
    <p:sldId id="294" r:id="rId19"/>
    <p:sldId id="295" r:id="rId20"/>
    <p:sldId id="296" r:id="rId21"/>
    <p:sldId id="297" r:id="rId22"/>
    <p:sldId id="267" r:id="rId23"/>
    <p:sldId id="268" r:id="rId24"/>
    <p:sldId id="269" r:id="rId25"/>
    <p:sldId id="281" r:id="rId26"/>
  </p:sldIdLst>
  <p:sldSz cx="9144000" cy="6858000" type="screen4x3"/>
  <p:notesSz cx="6799263" cy="98758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1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FF6600"/>
    <a:srgbClr val="CC3300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BCE5C7-9CE4-4D3F-88EF-19190203FE22}" v="47" dt="2023-03-31T13:06:45.1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45" autoAdjust="0"/>
  </p:normalViewPr>
  <p:slideViewPr>
    <p:cSldViewPr>
      <p:cViewPr varScale="1">
        <p:scale>
          <a:sx n="70" d="100"/>
          <a:sy n="70" d="100"/>
        </p:scale>
        <p:origin x="1738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2172" y="84"/>
      </p:cViewPr>
      <p:guideLst>
        <p:guide orient="horz" pos="3111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fam[戴淑芬]" userId="3508133d-0e5e-4d74-9553-4f7565f88505" providerId="ADAL" clId="{53BCE5C7-9CE4-4D3F-88EF-19190203FE22}"/>
    <pc:docChg chg="custSel addSld delSld modSld modMainMaster">
      <pc:chgData name="sufam[戴淑芬]" userId="3508133d-0e5e-4d74-9553-4f7565f88505" providerId="ADAL" clId="{53BCE5C7-9CE4-4D3F-88EF-19190203FE22}" dt="2023-03-31T13:06:51.403" v="772" actId="14734"/>
      <pc:docMkLst>
        <pc:docMk/>
      </pc:docMkLst>
      <pc:sldChg chg="modSp mod">
        <pc:chgData name="sufam[戴淑芬]" userId="3508133d-0e5e-4d74-9553-4f7565f88505" providerId="ADAL" clId="{53BCE5C7-9CE4-4D3F-88EF-19190203FE22}" dt="2023-03-31T10:07:28.079" v="2" actId="20577"/>
        <pc:sldMkLst>
          <pc:docMk/>
          <pc:sldMk cId="2213141287" sldId="257"/>
        </pc:sldMkLst>
        <pc:spChg chg="mod">
          <ac:chgData name="sufam[戴淑芬]" userId="3508133d-0e5e-4d74-9553-4f7565f88505" providerId="ADAL" clId="{53BCE5C7-9CE4-4D3F-88EF-19190203FE22}" dt="2023-03-31T10:07:28.079" v="2" actId="20577"/>
          <ac:spMkLst>
            <pc:docMk/>
            <pc:sldMk cId="2213141287" sldId="257"/>
            <ac:spMk id="5" creationId="{00000000-0000-0000-0000-000000000000}"/>
          </ac:spMkLst>
        </pc:spChg>
      </pc:sldChg>
      <pc:sldChg chg="del">
        <pc:chgData name="sufam[戴淑芬]" userId="3508133d-0e5e-4d74-9553-4f7565f88505" providerId="ADAL" clId="{53BCE5C7-9CE4-4D3F-88EF-19190203FE22}" dt="2023-03-31T10:11:15.485" v="159" actId="47"/>
        <pc:sldMkLst>
          <pc:docMk/>
          <pc:sldMk cId="4199770350" sldId="259"/>
        </pc:sldMkLst>
      </pc:sldChg>
      <pc:sldChg chg="addSp modSp mod">
        <pc:chgData name="sufam[戴淑芬]" userId="3508133d-0e5e-4d74-9553-4f7565f88505" providerId="ADAL" clId="{53BCE5C7-9CE4-4D3F-88EF-19190203FE22}" dt="2023-03-31T10:42:12.192" v="760" actId="20577"/>
        <pc:sldMkLst>
          <pc:docMk/>
          <pc:sldMk cId="4199770350" sldId="260"/>
        </pc:sldMkLst>
        <pc:spChg chg="mod">
          <ac:chgData name="sufam[戴淑芬]" userId="3508133d-0e5e-4d74-9553-4f7565f88505" providerId="ADAL" clId="{53BCE5C7-9CE4-4D3F-88EF-19190203FE22}" dt="2023-03-31T10:16:42.309" v="336" actId="20577"/>
          <ac:spMkLst>
            <pc:docMk/>
            <pc:sldMk cId="4199770350" sldId="260"/>
            <ac:spMk id="7" creationId="{00000000-0000-0000-0000-000000000000}"/>
          </ac:spMkLst>
        </pc:spChg>
        <pc:graphicFrameChg chg="mod modGraphic">
          <ac:chgData name="sufam[戴淑芬]" userId="3508133d-0e5e-4d74-9553-4f7565f88505" providerId="ADAL" clId="{53BCE5C7-9CE4-4D3F-88EF-19190203FE22}" dt="2023-03-31T10:42:12.192" v="760" actId="20577"/>
          <ac:graphicFrameMkLst>
            <pc:docMk/>
            <pc:sldMk cId="4199770350" sldId="260"/>
            <ac:graphicFrameMk id="3" creationId="{00000000-0000-0000-0000-000000000000}"/>
          </ac:graphicFrameMkLst>
        </pc:graphicFrameChg>
        <pc:graphicFrameChg chg="add mod modGraphic">
          <ac:chgData name="sufam[戴淑芬]" userId="3508133d-0e5e-4d74-9553-4f7565f88505" providerId="ADAL" clId="{53BCE5C7-9CE4-4D3F-88EF-19190203FE22}" dt="2023-03-31T10:15:52.394" v="274"/>
          <ac:graphicFrameMkLst>
            <pc:docMk/>
            <pc:sldMk cId="4199770350" sldId="260"/>
            <ac:graphicFrameMk id="5" creationId="{1A6E545C-F586-AA25-25F8-A30B0DE87761}"/>
          </ac:graphicFrameMkLst>
        </pc:graphicFrameChg>
      </pc:sldChg>
      <pc:sldChg chg="del">
        <pc:chgData name="sufam[戴淑芬]" userId="3508133d-0e5e-4d74-9553-4f7565f88505" providerId="ADAL" clId="{53BCE5C7-9CE4-4D3F-88EF-19190203FE22}" dt="2023-03-31T10:32:46.765" v="560" actId="47"/>
        <pc:sldMkLst>
          <pc:docMk/>
          <pc:sldMk cId="4199770350" sldId="264"/>
        </pc:sldMkLst>
      </pc:sldChg>
      <pc:sldChg chg="del">
        <pc:chgData name="sufam[戴淑芬]" userId="3508133d-0e5e-4d74-9553-4f7565f88505" providerId="ADAL" clId="{53BCE5C7-9CE4-4D3F-88EF-19190203FE22}" dt="2023-03-31T10:32:46.765" v="560" actId="47"/>
        <pc:sldMkLst>
          <pc:docMk/>
          <pc:sldMk cId="4199770350" sldId="265"/>
        </pc:sldMkLst>
      </pc:sldChg>
      <pc:sldChg chg="del">
        <pc:chgData name="sufam[戴淑芬]" userId="3508133d-0e5e-4d74-9553-4f7565f88505" providerId="ADAL" clId="{53BCE5C7-9CE4-4D3F-88EF-19190203FE22}" dt="2023-03-31T10:34:11.888" v="613" actId="47"/>
        <pc:sldMkLst>
          <pc:docMk/>
          <pc:sldMk cId="3753392662" sldId="266"/>
        </pc:sldMkLst>
      </pc:sldChg>
      <pc:sldChg chg="modSp mod">
        <pc:chgData name="sufam[戴淑芬]" userId="3508133d-0e5e-4d74-9553-4f7565f88505" providerId="ADAL" clId="{53BCE5C7-9CE4-4D3F-88EF-19190203FE22}" dt="2023-03-31T10:35:46.240" v="677" actId="20577"/>
        <pc:sldMkLst>
          <pc:docMk/>
          <pc:sldMk cId="980555893" sldId="267"/>
        </pc:sldMkLst>
        <pc:spChg chg="mod">
          <ac:chgData name="sufam[戴淑芬]" userId="3508133d-0e5e-4d74-9553-4f7565f88505" providerId="ADAL" clId="{53BCE5C7-9CE4-4D3F-88EF-19190203FE22}" dt="2023-03-31T10:35:46.240" v="677" actId="20577"/>
          <ac:spMkLst>
            <pc:docMk/>
            <pc:sldMk cId="980555893" sldId="267"/>
            <ac:spMk id="6" creationId="{00000000-0000-0000-0000-000000000000}"/>
          </ac:spMkLst>
        </pc:spChg>
        <pc:graphicFrameChg chg="modGraphic">
          <ac:chgData name="sufam[戴淑芬]" userId="3508133d-0e5e-4d74-9553-4f7565f88505" providerId="ADAL" clId="{53BCE5C7-9CE4-4D3F-88EF-19190203FE22}" dt="2023-03-31T10:35:02.174" v="646" actId="2165"/>
          <ac:graphicFrameMkLst>
            <pc:docMk/>
            <pc:sldMk cId="980555893" sldId="267"/>
            <ac:graphicFrameMk id="5" creationId="{00000000-0000-0000-0000-000000000000}"/>
          </ac:graphicFrameMkLst>
        </pc:graphicFrameChg>
      </pc:sldChg>
      <pc:sldChg chg="modSp mod">
        <pc:chgData name="sufam[戴淑芬]" userId="3508133d-0e5e-4d74-9553-4f7565f88505" providerId="ADAL" clId="{53BCE5C7-9CE4-4D3F-88EF-19190203FE22}" dt="2023-03-31T10:36:28.404" v="679" actId="14100"/>
        <pc:sldMkLst>
          <pc:docMk/>
          <pc:sldMk cId="1618524604" sldId="268"/>
        </pc:sldMkLst>
        <pc:spChg chg="mod">
          <ac:chgData name="sufam[戴淑芬]" userId="3508133d-0e5e-4d74-9553-4f7565f88505" providerId="ADAL" clId="{53BCE5C7-9CE4-4D3F-88EF-19190203FE22}" dt="2023-03-31T10:36:28.404" v="679" actId="14100"/>
          <ac:spMkLst>
            <pc:docMk/>
            <pc:sldMk cId="1618524604" sldId="268"/>
            <ac:spMk id="6" creationId="{00000000-0000-0000-0000-000000000000}"/>
          </ac:spMkLst>
        </pc:spChg>
      </pc:sldChg>
      <pc:sldChg chg="modSp mod">
        <pc:chgData name="sufam[戴淑芬]" userId="3508133d-0e5e-4d74-9553-4f7565f88505" providerId="ADAL" clId="{53BCE5C7-9CE4-4D3F-88EF-19190203FE22}" dt="2023-03-31T10:14:50.134" v="264" actId="20577"/>
        <pc:sldMkLst>
          <pc:docMk/>
          <pc:sldMk cId="1882069708" sldId="270"/>
        </pc:sldMkLst>
        <pc:graphicFrameChg chg="mod modGraphic">
          <ac:chgData name="sufam[戴淑芬]" userId="3508133d-0e5e-4d74-9553-4f7565f88505" providerId="ADAL" clId="{53BCE5C7-9CE4-4D3F-88EF-19190203FE22}" dt="2023-03-31T10:14:50.134" v="264" actId="20577"/>
          <ac:graphicFrameMkLst>
            <pc:docMk/>
            <pc:sldMk cId="1882069708" sldId="270"/>
            <ac:graphicFrameMk id="5" creationId="{00000000-0000-0000-0000-000000000000}"/>
          </ac:graphicFrameMkLst>
        </pc:graphicFrameChg>
      </pc:sldChg>
      <pc:sldChg chg="modSp del mod">
        <pc:chgData name="sufam[戴淑芬]" userId="3508133d-0e5e-4d74-9553-4f7565f88505" providerId="ADAL" clId="{53BCE5C7-9CE4-4D3F-88EF-19190203FE22}" dt="2023-03-31T10:11:53.391" v="196" actId="47"/>
        <pc:sldMkLst>
          <pc:docMk/>
          <pc:sldMk cId="4180366883" sldId="274"/>
        </pc:sldMkLst>
        <pc:spChg chg="mod">
          <ac:chgData name="sufam[戴淑芬]" userId="3508133d-0e5e-4d74-9553-4f7565f88505" providerId="ADAL" clId="{53BCE5C7-9CE4-4D3F-88EF-19190203FE22}" dt="2023-03-31T10:11:27.339" v="194" actId="20577"/>
          <ac:spMkLst>
            <pc:docMk/>
            <pc:sldMk cId="4180366883" sldId="274"/>
            <ac:spMk id="10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2:51.217" v="401"/>
        <pc:sldMkLst>
          <pc:docMk/>
          <pc:sldMk cId="481006021" sldId="275"/>
        </pc:sldMkLst>
        <pc:spChg chg="add mod">
          <ac:chgData name="sufam[戴淑芬]" userId="3508133d-0e5e-4d74-9553-4f7565f88505" providerId="ADAL" clId="{53BCE5C7-9CE4-4D3F-88EF-19190203FE22}" dt="2023-03-31T10:22:51.217" v="401"/>
          <ac:spMkLst>
            <pc:docMk/>
            <pc:sldMk cId="481006021" sldId="275"/>
            <ac:spMk id="3" creationId="{E8FD3021-BA1B-B6D9-6CB3-D6D1B8B785F7}"/>
          </ac:spMkLst>
        </pc:spChg>
        <pc:spChg chg="del">
          <ac:chgData name="sufam[戴淑芬]" userId="3508133d-0e5e-4d74-9553-4f7565f88505" providerId="ADAL" clId="{53BCE5C7-9CE4-4D3F-88EF-19190203FE22}" dt="2023-03-31T10:22:50.816" v="400" actId="478"/>
          <ac:spMkLst>
            <pc:docMk/>
            <pc:sldMk cId="481006021" sldId="275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2:32.009" v="215" actId="20577"/>
          <ac:spMkLst>
            <pc:docMk/>
            <pc:sldMk cId="481006021" sldId="275"/>
            <ac:spMk id="10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3:07.090" v="256"/>
          <ac:spMkLst>
            <pc:docMk/>
            <pc:sldMk cId="481006021" sldId="275"/>
            <ac:spMk id="11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2:55.310" v="403"/>
        <pc:sldMkLst>
          <pc:docMk/>
          <pc:sldMk cId="596231425" sldId="276"/>
        </pc:sldMkLst>
        <pc:spChg chg="add mod">
          <ac:chgData name="sufam[戴淑芬]" userId="3508133d-0e5e-4d74-9553-4f7565f88505" providerId="ADAL" clId="{53BCE5C7-9CE4-4D3F-88EF-19190203FE22}" dt="2023-03-31T10:22:55.310" v="403"/>
          <ac:spMkLst>
            <pc:docMk/>
            <pc:sldMk cId="596231425" sldId="276"/>
            <ac:spMk id="3" creationId="{D8C068D5-B7FE-82C1-05D6-2C1477B969E6}"/>
          </ac:spMkLst>
        </pc:spChg>
        <pc:spChg chg="del">
          <ac:chgData name="sufam[戴淑芬]" userId="3508133d-0e5e-4d74-9553-4f7565f88505" providerId="ADAL" clId="{53BCE5C7-9CE4-4D3F-88EF-19190203FE22}" dt="2023-03-31T10:22:54.824" v="402" actId="478"/>
          <ac:spMkLst>
            <pc:docMk/>
            <pc:sldMk cId="596231425" sldId="276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2:35.656" v="219" actId="20577"/>
          <ac:spMkLst>
            <pc:docMk/>
            <pc:sldMk cId="596231425" sldId="276"/>
            <ac:spMk id="10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3:09.510" v="257"/>
          <ac:spMkLst>
            <pc:docMk/>
            <pc:sldMk cId="596231425" sldId="276"/>
            <ac:spMk id="11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2:58.896" v="405"/>
        <pc:sldMkLst>
          <pc:docMk/>
          <pc:sldMk cId="3260296841" sldId="279"/>
        </pc:sldMkLst>
        <pc:spChg chg="add mod">
          <ac:chgData name="sufam[戴淑芬]" userId="3508133d-0e5e-4d74-9553-4f7565f88505" providerId="ADAL" clId="{53BCE5C7-9CE4-4D3F-88EF-19190203FE22}" dt="2023-03-31T10:22:58.896" v="405"/>
          <ac:spMkLst>
            <pc:docMk/>
            <pc:sldMk cId="3260296841" sldId="279"/>
            <ac:spMk id="3" creationId="{878F3334-EBB7-9B57-A51A-A3D8DCF5DDD2}"/>
          </ac:spMkLst>
        </pc:spChg>
        <pc:spChg chg="del">
          <ac:chgData name="sufam[戴淑芬]" userId="3508133d-0e5e-4d74-9553-4f7565f88505" providerId="ADAL" clId="{53BCE5C7-9CE4-4D3F-88EF-19190203FE22}" dt="2023-03-31T10:22:58.512" v="404" actId="478"/>
          <ac:spMkLst>
            <pc:docMk/>
            <pc:sldMk cId="3260296841" sldId="279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2:39.106" v="222" actId="20577"/>
          <ac:spMkLst>
            <pc:docMk/>
            <pc:sldMk cId="3260296841" sldId="279"/>
            <ac:spMk id="10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3:12.701" v="258"/>
          <ac:spMkLst>
            <pc:docMk/>
            <pc:sldMk cId="3260296841" sldId="279"/>
            <ac:spMk id="11" creationId="{00000000-0000-0000-0000-000000000000}"/>
          </ac:spMkLst>
        </pc:spChg>
      </pc:sldChg>
      <pc:sldChg chg="del">
        <pc:chgData name="sufam[戴淑芬]" userId="3508133d-0e5e-4d74-9553-4f7565f88505" providerId="ADAL" clId="{53BCE5C7-9CE4-4D3F-88EF-19190203FE22}" dt="2023-03-31T10:32:46.765" v="560" actId="47"/>
        <pc:sldMkLst>
          <pc:docMk/>
          <pc:sldMk cId="546106384" sldId="280"/>
        </pc:sldMkLst>
      </pc:sldChg>
      <pc:sldChg chg="modSp mod">
        <pc:chgData name="sufam[戴淑芬]" userId="3508133d-0e5e-4d74-9553-4f7565f88505" providerId="ADAL" clId="{53BCE5C7-9CE4-4D3F-88EF-19190203FE22}" dt="2023-03-31T10:36:55.800" v="736" actId="20577"/>
        <pc:sldMkLst>
          <pc:docMk/>
          <pc:sldMk cId="2159443267" sldId="281"/>
        </pc:sldMkLst>
        <pc:graphicFrameChg chg="modGraphic">
          <ac:chgData name="sufam[戴淑芬]" userId="3508133d-0e5e-4d74-9553-4f7565f88505" providerId="ADAL" clId="{53BCE5C7-9CE4-4D3F-88EF-19190203FE22}" dt="2023-03-31T10:36:55.800" v="736" actId="20577"/>
          <ac:graphicFrameMkLst>
            <pc:docMk/>
            <pc:sldMk cId="2159443267" sldId="281"/>
            <ac:graphicFrameMk id="6" creationId="{00000000-0000-0000-0000-000000000000}"/>
          </ac:graphicFrameMkLst>
        </pc:graphicFrameChg>
        <pc:graphicFrameChg chg="modGraphic">
          <ac:chgData name="sufam[戴淑芬]" userId="3508133d-0e5e-4d74-9553-4f7565f88505" providerId="ADAL" clId="{53BCE5C7-9CE4-4D3F-88EF-19190203FE22}" dt="2023-03-31T10:36:44.668" v="711" actId="404"/>
          <ac:graphicFrameMkLst>
            <pc:docMk/>
            <pc:sldMk cId="2159443267" sldId="281"/>
            <ac:graphicFrameMk id="8" creationId="{00000000-0000-0000-0000-000000000000}"/>
          </ac:graphicFrameMkLst>
        </pc:graphicFrameChg>
      </pc:sldChg>
      <pc:sldChg chg="del">
        <pc:chgData name="sufam[戴淑芬]" userId="3508133d-0e5e-4d74-9553-4f7565f88505" providerId="ADAL" clId="{53BCE5C7-9CE4-4D3F-88EF-19190203FE22}" dt="2023-03-31T10:37:05.294" v="737" actId="47"/>
        <pc:sldMkLst>
          <pc:docMk/>
          <pc:sldMk cId="368394719" sldId="282"/>
        </pc:sldMkLst>
      </pc:sldChg>
      <pc:sldChg chg="modSp mod">
        <pc:chgData name="sufam[戴淑芬]" userId="3508133d-0e5e-4d74-9553-4f7565f88505" providerId="ADAL" clId="{53BCE5C7-9CE4-4D3F-88EF-19190203FE22}" dt="2023-03-31T13:02:10.679" v="762" actId="6549"/>
        <pc:sldMkLst>
          <pc:docMk/>
          <pc:sldMk cId="757193645" sldId="284"/>
        </pc:sldMkLst>
        <pc:spChg chg="mod">
          <ac:chgData name="sufam[戴淑芬]" userId="3508133d-0e5e-4d74-9553-4f7565f88505" providerId="ADAL" clId="{53BCE5C7-9CE4-4D3F-88EF-19190203FE22}" dt="2023-03-31T13:02:10.679" v="762" actId="6549"/>
          <ac:spMkLst>
            <pc:docMk/>
            <pc:sldMk cId="757193645" sldId="284"/>
            <ac:spMk id="8" creationId="{00000000-0000-0000-0000-000000000000}"/>
          </ac:spMkLst>
        </pc:spChg>
      </pc:sldChg>
      <pc:sldChg chg="modSp mod">
        <pc:chgData name="sufam[戴淑芬]" userId="3508133d-0e5e-4d74-9553-4f7565f88505" providerId="ADAL" clId="{53BCE5C7-9CE4-4D3F-88EF-19190203FE22}" dt="2023-03-31T10:28:43.198" v="510" actId="113"/>
        <pc:sldMkLst>
          <pc:docMk/>
          <pc:sldMk cId="1053119632" sldId="285"/>
        </pc:sldMkLst>
        <pc:spChg chg="mod">
          <ac:chgData name="sufam[戴淑芬]" userId="3508133d-0e5e-4d74-9553-4f7565f88505" providerId="ADAL" clId="{53BCE5C7-9CE4-4D3F-88EF-19190203FE22}" dt="2023-03-31T10:28:06.605" v="505" actId="1076"/>
          <ac:spMkLst>
            <pc:docMk/>
            <pc:sldMk cId="1053119632" sldId="285"/>
            <ac:spMk id="5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8:43.198" v="510" actId="113"/>
          <ac:spMkLst>
            <pc:docMk/>
            <pc:sldMk cId="1053119632" sldId="285"/>
            <ac:spMk id="6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6:42.437" v="502" actId="1076"/>
          <ac:spMkLst>
            <pc:docMk/>
            <pc:sldMk cId="1053119632" sldId="285"/>
            <ac:spMk id="7" creationId="{00000000-0000-0000-0000-000000000000}"/>
          </ac:spMkLst>
        </pc:spChg>
        <pc:graphicFrameChg chg="mod modGraphic">
          <ac:chgData name="sufam[戴淑芬]" userId="3508133d-0e5e-4d74-9553-4f7565f88505" providerId="ADAL" clId="{53BCE5C7-9CE4-4D3F-88EF-19190203FE22}" dt="2023-03-31T10:28:00.469" v="504" actId="1076"/>
          <ac:graphicFrameMkLst>
            <pc:docMk/>
            <pc:sldMk cId="1053119632" sldId="285"/>
            <ac:graphicFrameMk id="3" creationId="{00000000-0000-0000-0000-000000000000}"/>
          </ac:graphicFrameMkLst>
        </pc:graphicFrameChg>
        <pc:graphicFrameChg chg="mod modGraphic">
          <ac:chgData name="sufam[戴淑芬]" userId="3508133d-0e5e-4d74-9553-4f7565f88505" providerId="ADAL" clId="{53BCE5C7-9CE4-4D3F-88EF-19190203FE22}" dt="2023-03-31T10:26:37.852" v="501" actId="1076"/>
          <ac:graphicFrameMkLst>
            <pc:docMk/>
            <pc:sldMk cId="1053119632" sldId="285"/>
            <ac:graphicFrameMk id="8" creationId="{00000000-0000-0000-0000-000000000000}"/>
          </ac:graphicFrameMkLst>
        </pc:graphicFrameChg>
      </pc:sldChg>
      <pc:sldChg chg="modSp add mod">
        <pc:chgData name="sufam[戴淑芬]" userId="3508133d-0e5e-4d74-9553-4f7565f88505" providerId="ADAL" clId="{53BCE5C7-9CE4-4D3F-88EF-19190203FE22}" dt="2023-03-31T10:19:12.244" v="337"/>
        <pc:sldMkLst>
          <pc:docMk/>
          <pc:sldMk cId="3690049555" sldId="286"/>
        </pc:sldMkLst>
        <pc:spChg chg="mod">
          <ac:chgData name="sufam[戴淑芬]" userId="3508133d-0e5e-4d74-9553-4f7565f88505" providerId="ADAL" clId="{53BCE5C7-9CE4-4D3F-88EF-19190203FE22}" dt="2023-03-31T10:19:12.244" v="337"/>
          <ac:spMkLst>
            <pc:docMk/>
            <pc:sldMk cId="3690049555" sldId="286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2:17.802" v="212" actId="20577"/>
          <ac:spMkLst>
            <pc:docMk/>
            <pc:sldMk cId="3690049555" sldId="286"/>
            <ac:spMk id="10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13:02.721" v="255" actId="20577"/>
          <ac:spMkLst>
            <pc:docMk/>
            <pc:sldMk cId="3690049555" sldId="286"/>
            <ac:spMk id="11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3:03.095" v="407"/>
        <pc:sldMkLst>
          <pc:docMk/>
          <pc:sldMk cId="2955526447" sldId="287"/>
        </pc:sldMkLst>
        <pc:spChg chg="add mod">
          <ac:chgData name="sufam[戴淑芬]" userId="3508133d-0e5e-4d74-9553-4f7565f88505" providerId="ADAL" clId="{53BCE5C7-9CE4-4D3F-88EF-19190203FE22}" dt="2023-03-31T10:23:03.095" v="407"/>
          <ac:spMkLst>
            <pc:docMk/>
            <pc:sldMk cId="2955526447" sldId="287"/>
            <ac:spMk id="3" creationId="{4FC65BA8-EC79-8275-C797-17238E166AAD}"/>
          </ac:spMkLst>
        </pc:spChg>
        <pc:spChg chg="del">
          <ac:chgData name="sufam[戴淑芬]" userId="3508133d-0e5e-4d74-9553-4f7565f88505" providerId="ADAL" clId="{53BCE5C7-9CE4-4D3F-88EF-19190203FE22}" dt="2023-03-31T10:23:02.720" v="406" actId="478"/>
          <ac:spMkLst>
            <pc:docMk/>
            <pc:sldMk cId="2955526447" sldId="287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1:13.938" v="345" actId="20577"/>
          <ac:spMkLst>
            <pc:docMk/>
            <pc:sldMk cId="2955526447" sldId="287"/>
            <ac:spMk id="10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3:06.566" v="409"/>
        <pc:sldMkLst>
          <pc:docMk/>
          <pc:sldMk cId="270944314" sldId="288"/>
        </pc:sldMkLst>
        <pc:spChg chg="add mod">
          <ac:chgData name="sufam[戴淑芬]" userId="3508133d-0e5e-4d74-9553-4f7565f88505" providerId="ADAL" clId="{53BCE5C7-9CE4-4D3F-88EF-19190203FE22}" dt="2023-03-31T10:23:06.566" v="409"/>
          <ac:spMkLst>
            <pc:docMk/>
            <pc:sldMk cId="270944314" sldId="288"/>
            <ac:spMk id="3" creationId="{00210A85-A195-552B-B5F7-361C8080C3F5}"/>
          </ac:spMkLst>
        </pc:spChg>
        <pc:spChg chg="del">
          <ac:chgData name="sufam[戴淑芬]" userId="3508133d-0e5e-4d74-9553-4f7565f88505" providerId="ADAL" clId="{53BCE5C7-9CE4-4D3F-88EF-19190203FE22}" dt="2023-03-31T10:23:06.216" v="408" actId="478"/>
          <ac:spMkLst>
            <pc:docMk/>
            <pc:sldMk cId="270944314" sldId="288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1:24.218" v="357" actId="20577"/>
          <ac:spMkLst>
            <pc:docMk/>
            <pc:sldMk cId="270944314" sldId="288"/>
            <ac:spMk id="10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3:10.759" v="411"/>
        <pc:sldMkLst>
          <pc:docMk/>
          <pc:sldMk cId="804094864" sldId="289"/>
        </pc:sldMkLst>
        <pc:spChg chg="add mod">
          <ac:chgData name="sufam[戴淑芬]" userId="3508133d-0e5e-4d74-9553-4f7565f88505" providerId="ADAL" clId="{53BCE5C7-9CE4-4D3F-88EF-19190203FE22}" dt="2023-03-31T10:23:10.759" v="411"/>
          <ac:spMkLst>
            <pc:docMk/>
            <pc:sldMk cId="804094864" sldId="289"/>
            <ac:spMk id="3" creationId="{FDDDFE87-D470-A6D6-5293-7A2CA2A57F6B}"/>
          </ac:spMkLst>
        </pc:spChg>
        <pc:spChg chg="del">
          <ac:chgData name="sufam[戴淑芬]" userId="3508133d-0e5e-4d74-9553-4f7565f88505" providerId="ADAL" clId="{53BCE5C7-9CE4-4D3F-88EF-19190203FE22}" dt="2023-03-31T10:23:10.456" v="410" actId="478"/>
          <ac:spMkLst>
            <pc:docMk/>
            <pc:sldMk cId="804094864" sldId="289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1:37.593" v="368" actId="20577"/>
          <ac:spMkLst>
            <pc:docMk/>
            <pc:sldMk cId="804094864" sldId="289"/>
            <ac:spMk id="10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3:14.190" v="413"/>
        <pc:sldMkLst>
          <pc:docMk/>
          <pc:sldMk cId="1515765848" sldId="290"/>
        </pc:sldMkLst>
        <pc:spChg chg="add mod">
          <ac:chgData name="sufam[戴淑芬]" userId="3508133d-0e5e-4d74-9553-4f7565f88505" providerId="ADAL" clId="{53BCE5C7-9CE4-4D3F-88EF-19190203FE22}" dt="2023-03-31T10:23:14.190" v="413"/>
          <ac:spMkLst>
            <pc:docMk/>
            <pc:sldMk cId="1515765848" sldId="290"/>
            <ac:spMk id="3" creationId="{2065694B-9DFC-668F-1666-F1AFF78D437D}"/>
          </ac:spMkLst>
        </pc:spChg>
        <pc:spChg chg="del">
          <ac:chgData name="sufam[戴淑芬]" userId="3508133d-0e5e-4d74-9553-4f7565f88505" providerId="ADAL" clId="{53BCE5C7-9CE4-4D3F-88EF-19190203FE22}" dt="2023-03-31T10:23:13.825" v="412" actId="478"/>
          <ac:spMkLst>
            <pc:docMk/>
            <pc:sldMk cId="1515765848" sldId="290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1:49.602" v="379" actId="20577"/>
          <ac:spMkLst>
            <pc:docMk/>
            <pc:sldMk cId="1515765848" sldId="290"/>
            <ac:spMk id="10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3:18.758" v="415"/>
        <pc:sldMkLst>
          <pc:docMk/>
          <pc:sldMk cId="2038311705" sldId="291"/>
        </pc:sldMkLst>
        <pc:spChg chg="add mod">
          <ac:chgData name="sufam[戴淑芬]" userId="3508133d-0e5e-4d74-9553-4f7565f88505" providerId="ADAL" clId="{53BCE5C7-9CE4-4D3F-88EF-19190203FE22}" dt="2023-03-31T10:23:18.758" v="415"/>
          <ac:spMkLst>
            <pc:docMk/>
            <pc:sldMk cId="2038311705" sldId="291"/>
            <ac:spMk id="3" creationId="{36D5F645-0459-0879-750E-2EC0FE48B168}"/>
          </ac:spMkLst>
        </pc:spChg>
        <pc:spChg chg="del">
          <ac:chgData name="sufam[戴淑芬]" userId="3508133d-0e5e-4d74-9553-4f7565f88505" providerId="ADAL" clId="{53BCE5C7-9CE4-4D3F-88EF-19190203FE22}" dt="2023-03-31T10:23:18.320" v="414" actId="478"/>
          <ac:spMkLst>
            <pc:docMk/>
            <pc:sldMk cId="2038311705" sldId="291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2:02.113" v="391" actId="20577"/>
          <ac:spMkLst>
            <pc:docMk/>
            <pc:sldMk cId="2038311705" sldId="291"/>
            <ac:spMk id="10" creationId="{00000000-0000-0000-0000-000000000000}"/>
          </ac:spMkLst>
        </pc:spChg>
      </pc:sldChg>
      <pc:sldChg chg="addSp delSp modSp add mod">
        <pc:chgData name="sufam[戴淑芬]" userId="3508133d-0e5e-4d74-9553-4f7565f88505" providerId="ADAL" clId="{53BCE5C7-9CE4-4D3F-88EF-19190203FE22}" dt="2023-03-31T10:23:22.937" v="417"/>
        <pc:sldMkLst>
          <pc:docMk/>
          <pc:sldMk cId="2012459904" sldId="292"/>
        </pc:sldMkLst>
        <pc:spChg chg="add mod">
          <ac:chgData name="sufam[戴淑芬]" userId="3508133d-0e5e-4d74-9553-4f7565f88505" providerId="ADAL" clId="{53BCE5C7-9CE4-4D3F-88EF-19190203FE22}" dt="2023-03-31T10:23:22.937" v="417"/>
          <ac:spMkLst>
            <pc:docMk/>
            <pc:sldMk cId="2012459904" sldId="292"/>
            <ac:spMk id="3" creationId="{5025E48A-E520-1BD1-00D1-B0A1F8C34D9C}"/>
          </ac:spMkLst>
        </pc:spChg>
        <pc:spChg chg="del">
          <ac:chgData name="sufam[戴淑芬]" userId="3508133d-0e5e-4d74-9553-4f7565f88505" providerId="ADAL" clId="{53BCE5C7-9CE4-4D3F-88EF-19190203FE22}" dt="2023-03-31T10:23:22.584" v="416" actId="478"/>
          <ac:spMkLst>
            <pc:docMk/>
            <pc:sldMk cId="2012459904" sldId="292"/>
            <ac:spMk id="9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22:18.122" v="399" actId="20577"/>
          <ac:spMkLst>
            <pc:docMk/>
            <pc:sldMk cId="2012459904" sldId="292"/>
            <ac:spMk id="10" creationId="{00000000-0000-0000-0000-000000000000}"/>
          </ac:spMkLst>
        </pc:spChg>
      </pc:sldChg>
      <pc:sldChg chg="modSp add mod">
        <pc:chgData name="sufam[戴淑芬]" userId="3508133d-0e5e-4d74-9553-4f7565f88505" providerId="ADAL" clId="{53BCE5C7-9CE4-4D3F-88EF-19190203FE22}" dt="2023-03-31T13:06:51.403" v="772" actId="14734"/>
        <pc:sldMkLst>
          <pc:docMk/>
          <pc:sldMk cId="1512098224" sldId="293"/>
        </pc:sldMkLst>
        <pc:spChg chg="mod">
          <ac:chgData name="sufam[戴淑芬]" userId="3508133d-0e5e-4d74-9553-4f7565f88505" providerId="ADAL" clId="{53BCE5C7-9CE4-4D3F-88EF-19190203FE22}" dt="2023-03-31T10:29:09.862" v="514" actId="113"/>
          <ac:spMkLst>
            <pc:docMk/>
            <pc:sldMk cId="1512098224" sldId="293"/>
            <ac:spMk id="6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1:30.316" v="557" actId="1076"/>
          <ac:spMkLst>
            <pc:docMk/>
            <pc:sldMk cId="1512098224" sldId="293"/>
            <ac:spMk id="7" creationId="{00000000-0000-0000-0000-000000000000}"/>
          </ac:spMkLst>
        </pc:spChg>
        <pc:graphicFrameChg chg="mod modGraphic">
          <ac:chgData name="sufam[戴淑芬]" userId="3508133d-0e5e-4d74-9553-4f7565f88505" providerId="ADAL" clId="{53BCE5C7-9CE4-4D3F-88EF-19190203FE22}" dt="2023-03-31T10:39:25.045" v="745" actId="108"/>
          <ac:graphicFrameMkLst>
            <pc:docMk/>
            <pc:sldMk cId="1512098224" sldId="293"/>
            <ac:graphicFrameMk id="3" creationId="{00000000-0000-0000-0000-000000000000}"/>
          </ac:graphicFrameMkLst>
        </pc:graphicFrameChg>
        <pc:graphicFrameChg chg="mod modGraphic">
          <ac:chgData name="sufam[戴淑芬]" userId="3508133d-0e5e-4d74-9553-4f7565f88505" providerId="ADAL" clId="{53BCE5C7-9CE4-4D3F-88EF-19190203FE22}" dt="2023-03-31T13:06:51.403" v="772" actId="14734"/>
          <ac:graphicFrameMkLst>
            <pc:docMk/>
            <pc:sldMk cId="1512098224" sldId="293"/>
            <ac:graphicFrameMk id="8" creationId="{00000000-0000-0000-0000-000000000000}"/>
          </ac:graphicFrameMkLst>
        </pc:graphicFrameChg>
      </pc:sldChg>
      <pc:sldChg chg="modSp add mod">
        <pc:chgData name="sufam[戴淑芬]" userId="3508133d-0e5e-4d74-9553-4f7565f88505" providerId="ADAL" clId="{53BCE5C7-9CE4-4D3F-88EF-19190203FE22}" dt="2023-03-31T10:33:26.327" v="588" actId="6549"/>
        <pc:sldMkLst>
          <pc:docMk/>
          <pc:sldMk cId="1645182564" sldId="294"/>
        </pc:sldMkLst>
        <pc:spChg chg="mod">
          <ac:chgData name="sufam[戴淑芬]" userId="3508133d-0e5e-4d74-9553-4f7565f88505" providerId="ADAL" clId="{53BCE5C7-9CE4-4D3F-88EF-19190203FE22}" dt="2023-03-31T10:33:06.312" v="580" actId="20577"/>
          <ac:spMkLst>
            <pc:docMk/>
            <pc:sldMk cId="1645182564" sldId="294"/>
            <ac:spMk id="11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12.199" v="581"/>
          <ac:spMkLst>
            <pc:docMk/>
            <pc:sldMk cId="1645182564" sldId="294"/>
            <ac:spMk id="12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14.446" v="582"/>
          <ac:spMkLst>
            <pc:docMk/>
            <pc:sldMk cId="1645182564" sldId="294"/>
            <ac:spMk id="13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16.310" v="583"/>
          <ac:spMkLst>
            <pc:docMk/>
            <pc:sldMk cId="1645182564" sldId="294"/>
            <ac:spMk id="14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18.502" v="584"/>
          <ac:spMkLst>
            <pc:docMk/>
            <pc:sldMk cId="1645182564" sldId="294"/>
            <ac:spMk id="15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20.045" v="585"/>
          <ac:spMkLst>
            <pc:docMk/>
            <pc:sldMk cId="1645182564" sldId="294"/>
            <ac:spMk id="16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22.045" v="586"/>
          <ac:spMkLst>
            <pc:docMk/>
            <pc:sldMk cId="1645182564" sldId="294"/>
            <ac:spMk id="17" creationId="{00000000-0000-0000-0000-000000000000}"/>
          </ac:spMkLst>
        </pc:spChg>
        <pc:spChg chg="mod">
          <ac:chgData name="sufam[戴淑芬]" userId="3508133d-0e5e-4d74-9553-4f7565f88505" providerId="ADAL" clId="{53BCE5C7-9CE4-4D3F-88EF-19190203FE22}" dt="2023-03-31T10:33:26.327" v="588" actId="6549"/>
          <ac:spMkLst>
            <pc:docMk/>
            <pc:sldMk cId="1645182564" sldId="294"/>
            <ac:spMk id="18" creationId="{00000000-0000-0000-0000-000000000000}"/>
          </ac:spMkLst>
        </pc:spChg>
      </pc:sldChg>
      <pc:sldChg chg="modSp add mod">
        <pc:chgData name="sufam[戴淑芬]" userId="3508133d-0e5e-4d74-9553-4f7565f88505" providerId="ADAL" clId="{53BCE5C7-9CE4-4D3F-88EF-19190203FE22}" dt="2023-03-31T10:33:53.362" v="611"/>
        <pc:sldMkLst>
          <pc:docMk/>
          <pc:sldMk cId="4252199091" sldId="295"/>
        </pc:sldMkLst>
        <pc:graphicFrameChg chg="mod modGraphic">
          <ac:chgData name="sufam[戴淑芬]" userId="3508133d-0e5e-4d74-9553-4f7565f88505" providerId="ADAL" clId="{53BCE5C7-9CE4-4D3F-88EF-19190203FE22}" dt="2023-03-31T10:33:53.362" v="611"/>
          <ac:graphicFrameMkLst>
            <pc:docMk/>
            <pc:sldMk cId="4252199091" sldId="295"/>
            <ac:graphicFrameMk id="3" creationId="{00000000-0000-0000-0000-000000000000}"/>
          </ac:graphicFrameMkLst>
        </pc:graphicFrameChg>
      </pc:sldChg>
      <pc:sldChg chg="add">
        <pc:chgData name="sufam[戴淑芬]" userId="3508133d-0e5e-4d74-9553-4f7565f88505" providerId="ADAL" clId="{53BCE5C7-9CE4-4D3F-88EF-19190203FE22}" dt="2023-03-31T10:32:42.874" v="559"/>
        <pc:sldMkLst>
          <pc:docMk/>
          <pc:sldMk cId="1325666618" sldId="296"/>
        </pc:sldMkLst>
      </pc:sldChg>
      <pc:sldChg chg="modSp add mod">
        <pc:chgData name="sufam[戴淑芬]" userId="3508133d-0e5e-4d74-9553-4f7565f88505" providerId="ADAL" clId="{53BCE5C7-9CE4-4D3F-88EF-19190203FE22}" dt="2023-03-31T10:39:54.627" v="746" actId="14100"/>
        <pc:sldMkLst>
          <pc:docMk/>
          <pc:sldMk cId="533360645" sldId="297"/>
        </pc:sldMkLst>
        <pc:spChg chg="mod">
          <ac:chgData name="sufam[戴淑芬]" userId="3508133d-0e5e-4d74-9553-4f7565f88505" providerId="ADAL" clId="{53BCE5C7-9CE4-4D3F-88EF-19190203FE22}" dt="2023-03-31T10:39:54.627" v="746" actId="14100"/>
          <ac:spMkLst>
            <pc:docMk/>
            <pc:sldMk cId="533360645" sldId="297"/>
            <ac:spMk id="5" creationId="{00000000-0000-0000-0000-000000000000}"/>
          </ac:spMkLst>
        </pc:spChg>
      </pc:sldChg>
      <pc:sldMasterChg chg="delSp modSp mod">
        <pc:chgData name="sufam[戴淑芬]" userId="3508133d-0e5e-4d74-9553-4f7565f88505" providerId="ADAL" clId="{53BCE5C7-9CE4-4D3F-88EF-19190203FE22}" dt="2023-03-31T13:03:09.926" v="767" actId="478"/>
        <pc:sldMasterMkLst>
          <pc:docMk/>
          <pc:sldMasterMk cId="762398840" sldId="2147483648"/>
        </pc:sldMasterMkLst>
        <pc:spChg chg="del mod">
          <ac:chgData name="sufam[戴淑芬]" userId="3508133d-0e5e-4d74-9553-4f7565f88505" providerId="ADAL" clId="{53BCE5C7-9CE4-4D3F-88EF-19190203FE22}" dt="2023-03-31T13:03:09.926" v="767" actId="478"/>
          <ac:spMkLst>
            <pc:docMk/>
            <pc:sldMasterMk cId="762398840" sldId="2147483648"/>
            <ac:spMk id="11" creationId="{00000000-0000-0000-0000-000000000000}"/>
          </ac:spMkLst>
        </pc:spChg>
        <pc:spChg chg="del mod">
          <ac:chgData name="sufam[戴淑芬]" userId="3508133d-0e5e-4d74-9553-4f7565f88505" providerId="ADAL" clId="{53BCE5C7-9CE4-4D3F-88EF-19190203FE22}" dt="2023-03-31T13:03:06.755" v="765" actId="478"/>
          <ac:spMkLst>
            <pc:docMk/>
            <pc:sldMasterMk cId="762398840" sldId="2147483648"/>
            <ac:spMk id="12" creationId="{00000000-0000-0000-0000-000000000000}"/>
          </ac:spMkLst>
        </pc:spChg>
      </pc:sldMasterChg>
    </pc:docChg>
  </pc:docChgLst>
  <pc:docChgLst>
    <pc:chgData name="sufam[戴淑芬]" userId="S::sufam@pidc.org.tw::3508133d-0e5e-4d74-9553-4f7565f88505" providerId="AD" clId="Web-{BF0280CE-0E2A-D9B7-5018-C8100D434844}"/>
    <pc:docChg chg="modSld">
      <pc:chgData name="sufam[戴淑芬]" userId="S::sufam@pidc.org.tw::3508133d-0e5e-4d74-9553-4f7565f88505" providerId="AD" clId="Web-{BF0280CE-0E2A-D9B7-5018-C8100D434844}" dt="2023-03-28T16:15:05.379" v="45"/>
      <pc:docMkLst>
        <pc:docMk/>
      </pc:docMkLst>
      <pc:sldChg chg="modSp">
        <pc:chgData name="sufam[戴淑芬]" userId="S::sufam@pidc.org.tw::3508133d-0e5e-4d74-9553-4f7565f88505" providerId="AD" clId="Web-{BF0280CE-0E2A-D9B7-5018-C8100D434844}" dt="2023-03-28T16:15:05.379" v="45"/>
        <pc:sldMkLst>
          <pc:docMk/>
          <pc:sldMk cId="757193645" sldId="284"/>
        </pc:sldMkLst>
        <pc:spChg chg="mod">
          <ac:chgData name="sufam[戴淑芬]" userId="S::sufam@pidc.org.tw::3508133d-0e5e-4d74-9553-4f7565f88505" providerId="AD" clId="Web-{BF0280CE-0E2A-D9B7-5018-C8100D434844}" dt="2023-03-28T16:13:50.940" v="3" actId="20577"/>
          <ac:spMkLst>
            <pc:docMk/>
            <pc:sldMk cId="757193645" sldId="284"/>
            <ac:spMk id="13" creationId="{00000000-0000-0000-0000-000000000000}"/>
          </ac:spMkLst>
        </pc:spChg>
        <pc:graphicFrameChg chg="mod modGraphic">
          <ac:chgData name="sufam[戴淑芬]" userId="S::sufam@pidc.org.tw::3508133d-0e5e-4d74-9553-4f7565f88505" providerId="AD" clId="Web-{BF0280CE-0E2A-D9B7-5018-C8100D434844}" dt="2023-03-28T16:15:05.379" v="45"/>
          <ac:graphicFrameMkLst>
            <pc:docMk/>
            <pc:sldMk cId="757193645" sldId="284"/>
            <ac:graphicFrameMk id="10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0866A-0DF8-4075-ABC5-E973C328B79D}" type="datetimeFigureOut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FDF7F-97DD-4E55-948F-422E3F530A9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65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E1C41-4683-405E-B1F2-56C30AB04F45}" type="datetimeFigureOut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927" y="4691023"/>
            <a:ext cx="5439410" cy="44441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1342" y="9380332"/>
            <a:ext cx="2946347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8B4C4-712A-4923-9834-56E2E2DED6E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7033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8B4C4-712A-4923-9834-56E2E2DED6EB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3031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017660-47AA-4DA5-8583-DD2E7CBD1923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472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938BADC-5244-4CDC-9C1B-4409765CD43E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9290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607610-238F-4382-B3DA-BB1783A6CFFF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BB79F2-7674-4768-AA6A-49F0FA0CF3F4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431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31FA2FD-0311-453B-9CA8-DD454F7C4F9C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508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9856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99B7C5-8CBC-4042-9664-DFA1311BF353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128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B518B8-849A-4D49-9F1A-BB5CC6378F46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178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B59A4F-4E08-4B56-9581-17DFCAC5EB57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580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1B3075D-7FD5-4A0D-861D-4428D71E6392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560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8FC127A-9474-4569-821D-B78BA93AFB23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694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C15F3C-E5F3-4B6E-8166-B23C9C1E748E}" type="datetime1">
              <a:rPr lang="zh-TW" altLang="en-US" smtClean="0"/>
              <a:pPr/>
              <a:t>2023/4/3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895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-1" y="116632"/>
            <a:ext cx="9125743" cy="54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3491880" y="64109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73223D1E-4C2A-4DC2-9A2B-E1865257190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13" descr="logo_idic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" t="24115" b="6029"/>
          <a:stretch>
            <a:fillRect/>
          </a:stretch>
        </p:blipFill>
        <p:spPr bwMode="auto">
          <a:xfrm>
            <a:off x="0" y="0"/>
            <a:ext cx="174625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7" descr="SMEA logo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7262"/>
          <a:stretch>
            <a:fillRect/>
          </a:stretch>
        </p:blipFill>
        <p:spPr bwMode="auto">
          <a:xfrm>
            <a:off x="8613504" y="3969"/>
            <a:ext cx="512239" cy="48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6"/>
          <p:cNvSpPr>
            <a:spLocks noChangeArrowheads="1"/>
          </p:cNvSpPr>
          <p:nvPr userDrawn="1"/>
        </p:nvSpPr>
        <p:spPr bwMode="auto">
          <a:xfrm>
            <a:off x="251521" y="798512"/>
            <a:ext cx="8618102" cy="45719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rgbClr val="00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2pPr>
            <a:lvl3pPr marL="11430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3pPr>
            <a:lvl4pPr marL="16002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4pPr>
            <a:lvl5pPr marL="20574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9pPr>
          </a:lstStyle>
          <a:p>
            <a:pPr algn="l">
              <a:defRPr/>
            </a:pPr>
            <a:endParaRPr kumimoji="0" lang="zh-TW" altLang="zh-TW" sz="2400">
              <a:solidFill>
                <a:schemeClr val="tx1"/>
              </a:solidFill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10" name="Rectangle 16"/>
          <p:cNvSpPr>
            <a:spLocks noChangeArrowheads="1"/>
          </p:cNvSpPr>
          <p:nvPr userDrawn="1"/>
        </p:nvSpPr>
        <p:spPr bwMode="auto">
          <a:xfrm flipV="1">
            <a:off x="251521" y="6311898"/>
            <a:ext cx="8618102" cy="45719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rgbClr val="00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2pPr>
            <a:lvl3pPr marL="11430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3pPr>
            <a:lvl4pPr marL="16002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4pPr>
            <a:lvl5pPr marL="2057400" indent="-228600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9pPr>
          </a:lstStyle>
          <a:p>
            <a:pPr algn="l">
              <a:defRPr/>
            </a:pPr>
            <a:endParaRPr kumimoji="0" lang="zh-TW" altLang="zh-TW" sz="2400">
              <a:solidFill>
                <a:srgbClr val="000099"/>
              </a:solidFill>
              <a:latin typeface="Times New Roman" pitchFamily="18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239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</a:t>
            </a:fld>
            <a:endParaRPr lang="zh-TW" altLang="en-US"/>
          </a:p>
        </p:txBody>
      </p:sp>
      <p:grpSp>
        <p:nvGrpSpPr>
          <p:cNvPr id="7" name="群組 6"/>
          <p:cNvGrpSpPr/>
          <p:nvPr/>
        </p:nvGrpSpPr>
        <p:grpSpPr>
          <a:xfrm>
            <a:off x="107504" y="0"/>
            <a:ext cx="9036496" cy="6845300"/>
            <a:chOff x="107504" y="0"/>
            <a:chExt cx="9036496" cy="6845300"/>
          </a:xfrm>
        </p:grpSpPr>
        <p:sp>
          <p:nvSpPr>
            <p:cNvPr id="5" name="矩形 4"/>
            <p:cNvSpPr/>
            <p:nvPr/>
          </p:nvSpPr>
          <p:spPr>
            <a:xfrm>
              <a:off x="107504" y="535980"/>
              <a:ext cx="8856984" cy="6309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229600" y="0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251520" y="768896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112</a:t>
            </a:r>
            <a:r>
              <a:rPr lang="zh-TW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</a:t>
            </a:r>
            <a:r>
              <a:rPr lang="zh-TW" altLang="en-US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</a:t>
            </a:r>
            <a:r>
              <a:rPr lang="zh-TW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中小企業</a:t>
            </a:r>
            <a:r>
              <a:rPr lang="zh-TW" altLang="en-US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節能減碳推廣</a:t>
            </a:r>
            <a:r>
              <a:rPr lang="zh-TW" altLang="zh-TW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</a:t>
            </a:r>
            <a:endParaRPr lang="en-US" altLang="zh-TW" sz="3000" b="1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輔導計畫遴選會議</a:t>
            </a:r>
            <a:endParaRPr lang="en-US" altLang="zh-TW" sz="3000" b="1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645288"/>
              </p:ext>
            </p:extLst>
          </p:nvPr>
        </p:nvGraphicFramePr>
        <p:xfrm>
          <a:off x="755576" y="2051383"/>
          <a:ext cx="7704856" cy="85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次產業群聚輔導</a:t>
                      </a:r>
                      <a:endParaRPr lang="en-US" altLang="zh-TW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 Unicode MS"/>
                        </a:rPr>
                        <a:t>☐</a:t>
                      </a:r>
                      <a:r>
                        <a:rPr lang="en-US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A</a:t>
                      </a:r>
                      <a:r>
                        <a:rPr lang="zh-TW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類「產業低碳轉型」</a:t>
                      </a:r>
                      <a:r>
                        <a:rPr lang="zh-TW" altLang="en-US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 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 Unicode MS"/>
                        </a:rPr>
                        <a:t>☐</a:t>
                      </a:r>
                      <a:r>
                        <a:rPr lang="en-US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B</a:t>
                      </a:r>
                      <a:r>
                        <a:rPr lang="zh-TW" altLang="zh-TW" sz="20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類「加速資源鏈結」</a:t>
                      </a:r>
                      <a:endParaRPr lang="zh-TW" altLang="en-US" sz="20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87194"/>
              </p:ext>
            </p:extLst>
          </p:nvPr>
        </p:nvGraphicFramePr>
        <p:xfrm>
          <a:off x="755576" y="3306192"/>
          <a:ext cx="7704856" cy="26728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>
                          <a:solidFill>
                            <a:schemeClr val="accent2"/>
                          </a:solidFill>
                          <a:latin typeface="微軟正黑體"/>
                          <a:ea typeface="微軟正黑體"/>
                        </a:rPr>
                        <a:t>提案單位：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微軟正黑體"/>
                          <a:ea typeface="微軟正黑體"/>
                        </a:rPr>
                        <a:t>OOOOOOO</a:t>
                      </a:r>
                      <a:r>
                        <a:rPr lang="zh-TW" altLang="en-US" sz="2000">
                          <a:solidFill>
                            <a:schemeClr val="bg1">
                              <a:lumMod val="65000"/>
                            </a:schemeClr>
                          </a:solidFill>
                          <a:latin typeface="微軟正黑體"/>
                          <a:ea typeface="微軟正黑體"/>
                        </a:rPr>
                        <a:t>（單位全名）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 dirty="0">
                          <a:solidFill>
                            <a:schemeClr val="accent2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提案計畫：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ＯＯＯＯＯＯ（計畫名稱）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 dirty="0">
                          <a:solidFill>
                            <a:schemeClr val="accent2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報告人：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TW" altLang="en-US" sz="2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ＯＯＯ（計畫主持人）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>
                          <a:solidFill>
                            <a:schemeClr val="accent2"/>
                          </a:solidFill>
                          <a:latin typeface="微軟正黑體"/>
                          <a:ea typeface="微軟正黑體"/>
                        </a:rPr>
                        <a:t>受輔導單位：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ＯＯＯＯＯ</a:t>
                      </a:r>
                      <a:endParaRPr lang="zh-TW" altLang="en-US" sz="2000" strike="sngStrike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561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2000" b="1" dirty="0">
                          <a:solidFill>
                            <a:schemeClr val="accent2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計畫執行期間：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112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-112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30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日止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492994" y="6253957"/>
            <a:ext cx="4911725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2pPr>
            <a:lvl3pPr marL="1143000" indent="-22860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3pPr>
            <a:lvl4pPr marL="1600200" indent="-22860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4pPr>
            <a:lvl5pPr marL="2057400" indent="-228600" defTabSz="233363" eaLnBrk="0" hangingPunct="0"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5pPr>
            <a:lvl6pPr marL="2514600" indent="-228600" algn="ctr" defTabSz="23336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6pPr>
            <a:lvl7pPr marL="2971800" indent="-228600" algn="ctr" defTabSz="23336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7pPr>
            <a:lvl8pPr marL="3429000" indent="-228600" algn="ctr" defTabSz="23336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8pPr>
            <a:lvl9pPr marL="3886200" indent="-228600" algn="ctr" defTabSz="233363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008000"/>
                </a:solidFill>
                <a:latin typeface="微軟正黑體" pitchFamily="34" charset="-120"/>
                <a:ea typeface="微軟正黑體" pitchFamily="34" charset="-120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en-US" altLang="zh-TW" sz="1600" b="1" dirty="0">
                <a:solidFill>
                  <a:schemeClr val="accent2"/>
                </a:solidFill>
              </a:rPr>
              <a:t>112</a:t>
            </a:r>
            <a:r>
              <a:rPr lang="zh-TW" altLang="en-US" sz="1600" b="1" dirty="0">
                <a:solidFill>
                  <a:schemeClr val="accent2"/>
                </a:solidFill>
              </a:rPr>
              <a:t>年 </a:t>
            </a:r>
            <a:r>
              <a:rPr lang="en-US" altLang="zh-TW" sz="1600" b="1" dirty="0" err="1">
                <a:solidFill>
                  <a:schemeClr val="accent2"/>
                </a:solidFill>
              </a:rPr>
              <a:t>OO月</a:t>
            </a:r>
            <a:r>
              <a:rPr lang="en-US" altLang="zh-TW" sz="1600" b="1" dirty="0">
                <a:solidFill>
                  <a:schemeClr val="accent2"/>
                </a:solidFill>
              </a:rPr>
              <a:t> OO</a:t>
            </a:r>
            <a:r>
              <a:rPr lang="zh-TW" altLang="en-US" sz="1600" b="1" dirty="0">
                <a:solidFill>
                  <a:schemeClr val="accent2"/>
                </a:solidFill>
              </a:rPr>
              <a:t>日</a:t>
            </a:r>
          </a:p>
        </p:txBody>
      </p:sp>
      <p:sp>
        <p:nvSpPr>
          <p:cNvPr id="13" name="圓角矩形圖說文字 12"/>
          <p:cNvSpPr/>
          <p:nvPr/>
        </p:nvSpPr>
        <p:spPr>
          <a:xfrm>
            <a:off x="6119427" y="3573016"/>
            <a:ext cx="2845061" cy="1152128"/>
          </a:xfrm>
          <a:prstGeom prst="wedgeRoundRectCallout">
            <a:avLst>
              <a:gd name="adj1" fmla="val -74215"/>
              <a:gd name="adj2" fmla="val -1885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計畫名稱請契合提案內容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/>
                <a:ea typeface="微軟正黑體"/>
              </a:rPr>
              <a:t>字數勿過長，並能清楚說明減碳創新要點</a:t>
            </a:r>
            <a:endParaRPr lang="en-US" altLang="zh-TW" sz="1600">
              <a:solidFill>
                <a:srgbClr val="FF6600"/>
              </a:solidFill>
              <a:latin typeface="微軟正黑體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57193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10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00210A85-A195-552B-B5F7-361C8080C3F5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0944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11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七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FDDDFE87-D470-A6D6-5293-7A2CA2A57F6B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04094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12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八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2065694B-9DFC-668F-1666-F1AFF78D437D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5765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13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九、受輔導中小企業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九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36D5F645-0459-0879-750E-2EC0FE48B168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8311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14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7" y="836514"/>
            <a:ext cx="3781806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十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5025E48A-E520-1BD1-00D1-B0A1F8C34D9C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2459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三、預期成效及計畫亮點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15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620047"/>
              </p:ext>
            </p:extLst>
          </p:nvPr>
        </p:nvGraphicFramePr>
        <p:xfrm>
          <a:off x="251520" y="1388922"/>
          <a:ext cx="8640959" cy="20230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0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9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項目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後量化效益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alt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獲得訂單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600</a:t>
                      </a:r>
                      <a:r>
                        <a:rPr lang="zh-TW" altLang="en-US" sz="1600" kern="12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</a:t>
                      </a:r>
                      <a:r>
                        <a:rPr lang="en-US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萬元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實質排碳量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400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CO2e)</a:t>
                      </a:r>
                      <a:endParaRPr lang="zh-TW" alt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自主宣告減量轉型承諾、完備碳排放清冊、估算內部碳定價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家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家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88970" y="804714"/>
            <a:ext cx="2422458" cy="6390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A</a:t>
            </a:r>
            <a:r>
              <a:rPr lang="zh-TW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類「產業低碳轉型」</a:t>
            </a:r>
            <a:endParaRPr lang="en-US" altLang="zh-TW" sz="1800" b="1" kern="1200" dirty="0">
              <a:solidFill>
                <a:srgbClr val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必要量化效益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4927" y="3522627"/>
            <a:ext cx="3323347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訂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量化效益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（至少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項）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807432"/>
              </p:ext>
            </p:extLst>
          </p:nvPr>
        </p:nvGraphicFramePr>
        <p:xfrm>
          <a:off x="242082" y="3909272"/>
          <a:ext cx="8633196" cy="22971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04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06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輔導後量化效益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低碳產品或低碳服務模式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促進研發或生產投資金額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元</a:t>
                      </a:r>
                      <a:endParaRPr lang="zh-TW" alt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降低成本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新增就業人數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5082703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申請國內外節能減碳或永續獎</a:t>
                      </a: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991114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其他（請自提）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4791544"/>
                  </a:ext>
                </a:extLst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>
          <a:xfrm>
            <a:off x="5004048" y="701709"/>
            <a:ext cx="3240360" cy="628846"/>
          </a:xfrm>
          <a:prstGeom prst="wedgeRoundRectCallout">
            <a:avLst>
              <a:gd name="adj1" fmla="val -94588"/>
              <a:gd name="adj2" fmla="val 10885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每項必填，並具體說明計算方式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3119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三、預期成效及計畫亮點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16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558796"/>
              </p:ext>
            </p:extLst>
          </p:nvPr>
        </p:nvGraphicFramePr>
        <p:xfrm>
          <a:off x="251520" y="1443735"/>
          <a:ext cx="8640959" cy="24334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07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9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項目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後量化效益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alt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獲得訂單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萬元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實質排碳量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400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CO2e)</a:t>
                      </a:r>
                      <a:endParaRPr lang="zh-TW" alt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取得資金投</a:t>
                      </a: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入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zh-TW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5698641"/>
                  </a:ext>
                </a:extLst>
              </a:tr>
              <a:tr h="398813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自主宣告減量轉型承諾、完備碳排放清冊、估算內部碳定價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至少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r>
                        <a:rPr lang="zh-TW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家</a:t>
                      </a:r>
                      <a:r>
                        <a:rPr lang="en-US" altLang="zh-TW" sz="1600" kern="100" dirty="0"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kern="100" dirty="0"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家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88970" y="804714"/>
            <a:ext cx="2403222" cy="6390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B</a:t>
            </a:r>
            <a:r>
              <a:rPr lang="zh-TW" altLang="zh-TW" sz="1800" b="1" kern="1200" dirty="0">
                <a:solidFill>
                  <a:srgbClr val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類「加速資源鏈結」</a:t>
            </a:r>
            <a:endParaRPr lang="en-US" altLang="zh-TW" sz="1800" b="1" kern="1200" dirty="0">
              <a:solidFill>
                <a:srgbClr val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必要量化效益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8970" y="3982894"/>
            <a:ext cx="3323347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訂</a:t>
            </a:r>
            <a:r>
              <a:rPr lang="zh-TW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量化效益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（至少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項）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327818"/>
              </p:ext>
            </p:extLst>
          </p:nvPr>
        </p:nvGraphicFramePr>
        <p:xfrm>
          <a:off x="266401" y="4357355"/>
          <a:ext cx="8633196" cy="19690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25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51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輔導後量化效益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計算方式</a:t>
                      </a:r>
                      <a:r>
                        <a:rPr lang="en-US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600" b="1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說明</a:t>
                      </a: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低碳產品或低碳服務模式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降低成本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endParaRPr lang="zh-TW" altLang="en-US" sz="16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新增就業人數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5082703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申請國內、外節能減碳或永續獎項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0991114"/>
                  </a:ext>
                </a:extLst>
              </a:tr>
              <a:tr h="328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zh-TW" sz="160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其他（請自提）</a:t>
                      </a:r>
                      <a:endParaRPr lang="zh-TW" altLang="en-US" sz="1600" kern="12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b="1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4791544"/>
                  </a:ext>
                </a:extLst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>
          <a:xfrm>
            <a:off x="5004048" y="701709"/>
            <a:ext cx="3240360" cy="628846"/>
          </a:xfrm>
          <a:prstGeom prst="wedgeRoundRectCallout">
            <a:avLst>
              <a:gd name="adj1" fmla="val -94588"/>
              <a:gd name="adj2" fmla="val 10885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每項必填，並具體說明計算方式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20982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三、預期成效及計畫亮點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17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262231"/>
              </p:ext>
            </p:extLst>
          </p:nvPr>
        </p:nvGraphicFramePr>
        <p:xfrm>
          <a:off x="251520" y="980728"/>
          <a:ext cx="8640960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3512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節能</a:t>
                      </a:r>
                      <a:r>
                        <a:rPr lang="zh-TW" altLang="en-US" b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減碳亮</a:t>
                      </a:r>
                      <a:r>
                        <a:rPr lang="zh-TW" altLang="en-US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點呈現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1064"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圓角矩形圖說文字 5"/>
          <p:cNvSpPr/>
          <p:nvPr/>
        </p:nvSpPr>
        <p:spPr>
          <a:xfrm>
            <a:off x="3707904" y="4149080"/>
            <a:ext cx="5040560" cy="648072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格式不拘，請具體說明清楚</a:t>
            </a: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提案計畫節能減碳亮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點。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可透過文字、圖片、表格呈現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9770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18</a:t>
            </a:fld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678349" y="1500646"/>
            <a:ext cx="461665" cy="409128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zh-TW" altLang="en-US" b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計畫名稱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735918" y="1320593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計畫工作項目</a:t>
            </a: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A</a:t>
            </a:r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748044" y="2666679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/>
              <a:t>計畫工作項目</a:t>
            </a:r>
            <a:r>
              <a:rPr lang="en-US" altLang="zh-TW"/>
              <a:t>B</a:t>
            </a:r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1748044" y="4169190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/>
              <a:t>計畫工作項目</a:t>
            </a:r>
            <a:r>
              <a:rPr lang="en-US" altLang="zh-TW"/>
              <a:t>C</a:t>
            </a:r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1717562" y="5548692"/>
            <a:ext cx="1728192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/>
              <a:t>計畫工作項目</a:t>
            </a:r>
            <a:r>
              <a:rPr lang="en-US" altLang="zh-TW"/>
              <a:t>D</a:t>
            </a:r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4567341" y="1001203"/>
            <a:ext cx="4137271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計畫工作細項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A-1(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分工之提案單位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endParaRPr lang="zh-TW" altLang="en-US" sz="14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567342" y="1526973"/>
            <a:ext cx="413727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A-2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4576452" y="2340983"/>
            <a:ext cx="413727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B-1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4596748" y="2854602"/>
            <a:ext cx="4107861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B-2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4567342" y="3864488"/>
            <a:ext cx="410786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C-1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4567342" y="4390258"/>
            <a:ext cx="4107860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C-2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4556355" y="5222598"/>
            <a:ext cx="410785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D-1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4556355" y="5748368"/>
            <a:ext cx="4148253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TW"/>
            </a:defPPr>
            <a:lvl1pPr>
              <a:defRPr sz="140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計畫工作細項</a:t>
            </a:r>
            <a:r>
              <a:rPr lang="en-US" altLang="zh-TW" dirty="0"/>
              <a:t>D-2 (</a:t>
            </a:r>
            <a:r>
              <a:rPr lang="zh-TW" altLang="en-US" dirty="0"/>
              <a:t>分工之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提案單位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/</a:t>
            </a: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受輔導單位</a:t>
            </a:r>
            <a:r>
              <a:rPr lang="en-US" altLang="zh-TW" dirty="0"/>
              <a:t>)</a:t>
            </a:r>
            <a:endParaRPr lang="zh-TW" altLang="en-US" dirty="0"/>
          </a:p>
        </p:txBody>
      </p:sp>
      <p:cxnSp>
        <p:nvCxnSpPr>
          <p:cNvPr id="19" name="直線接點 18"/>
          <p:cNvCxnSpPr/>
          <p:nvPr/>
        </p:nvCxnSpPr>
        <p:spPr>
          <a:xfrm>
            <a:off x="1388004" y="1526973"/>
            <a:ext cx="0" cy="4206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>
            <a:endCxn id="7" idx="1"/>
          </p:cNvCxnSpPr>
          <p:nvPr/>
        </p:nvCxnSpPr>
        <p:spPr>
          <a:xfrm>
            <a:off x="1388004" y="1505259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/>
          <p:nvPr/>
        </p:nvCxnSpPr>
        <p:spPr>
          <a:xfrm>
            <a:off x="1388004" y="2851345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>
            <a:off x="1366447" y="4353856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>
            <a:off x="1377718" y="5748368"/>
            <a:ext cx="3479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接點 23"/>
          <p:cNvCxnSpPr>
            <a:cxnSpLocks/>
            <a:stCxn id="7" idx="3"/>
            <a:endCxn id="11" idx="1"/>
          </p:cNvCxnSpPr>
          <p:nvPr/>
        </p:nvCxnSpPr>
        <p:spPr>
          <a:xfrm flipV="1">
            <a:off x="3464110" y="1155092"/>
            <a:ext cx="1103231" cy="350167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接點 24"/>
          <p:cNvCxnSpPr/>
          <p:nvPr/>
        </p:nvCxnSpPr>
        <p:spPr>
          <a:xfrm>
            <a:off x="3464110" y="1514822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肘形接點 25"/>
          <p:cNvCxnSpPr/>
          <p:nvPr/>
        </p:nvCxnSpPr>
        <p:spPr>
          <a:xfrm flipV="1">
            <a:off x="3476236" y="2525649"/>
            <a:ext cx="1103232" cy="31939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肘形接點 26"/>
          <p:cNvCxnSpPr/>
          <p:nvPr/>
        </p:nvCxnSpPr>
        <p:spPr>
          <a:xfrm>
            <a:off x="3476236" y="2854602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接點 27"/>
          <p:cNvCxnSpPr/>
          <p:nvPr/>
        </p:nvCxnSpPr>
        <p:spPr>
          <a:xfrm flipV="1">
            <a:off x="3476236" y="4024903"/>
            <a:ext cx="1103232" cy="31939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接點 28"/>
          <p:cNvCxnSpPr/>
          <p:nvPr/>
        </p:nvCxnSpPr>
        <p:spPr>
          <a:xfrm>
            <a:off x="3476236" y="4353856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接點 29"/>
          <p:cNvCxnSpPr/>
          <p:nvPr/>
        </p:nvCxnSpPr>
        <p:spPr>
          <a:xfrm flipV="1">
            <a:off x="3429813" y="5407662"/>
            <a:ext cx="1103232" cy="31939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接點 30"/>
          <p:cNvCxnSpPr/>
          <p:nvPr/>
        </p:nvCxnSpPr>
        <p:spPr>
          <a:xfrm>
            <a:off x="3429813" y="5736615"/>
            <a:ext cx="1103232" cy="181409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圓角矩形圖說文字 31"/>
          <p:cNvSpPr/>
          <p:nvPr/>
        </p:nvSpPr>
        <p:spPr>
          <a:xfrm>
            <a:off x="1881808" y="3210413"/>
            <a:ext cx="2625341" cy="925234"/>
          </a:xfrm>
          <a:prstGeom prst="wedgeRoundRectCallout">
            <a:avLst>
              <a:gd name="adj1" fmla="val -66944"/>
              <a:gd name="adj2" fmla="val -9401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須明確說明每個合作單位分工，並與甘特圖查核點能相互對照</a:t>
            </a:r>
          </a:p>
        </p:txBody>
      </p:sp>
      <p:sp>
        <p:nvSpPr>
          <p:cNvPr id="33" name="標題 1"/>
          <p:cNvSpPr txBox="1">
            <a:spLocks/>
          </p:cNvSpPr>
          <p:nvPr/>
        </p:nvSpPr>
        <p:spPr>
          <a:xfrm>
            <a:off x="152399" y="269032"/>
            <a:ext cx="9125743" cy="542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/>
              <a:t>四、工作進度規劃</a:t>
            </a:r>
          </a:p>
        </p:txBody>
      </p:sp>
    </p:spTree>
    <p:extLst>
      <p:ext uri="{BB962C8B-B14F-4D97-AF65-F5344CB8AC3E}">
        <p14:creationId xmlns:p14="http://schemas.microsoft.com/office/powerpoint/2010/main" val="1645182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四、工作進度規劃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19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143895"/>
              </p:ext>
            </p:extLst>
          </p:nvPr>
        </p:nvGraphicFramePr>
        <p:xfrm>
          <a:off x="238201" y="983286"/>
          <a:ext cx="8640957" cy="541052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519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46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871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50487">
                <a:tc gridSpan="9"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zh-TW" altLang="en-US" sz="1600" b="1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甘特圖</a:t>
                      </a:r>
                      <a:endParaRPr lang="zh-TW" sz="1600" b="1" kern="10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669">
                <a:tc rowSpan="2"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工作項目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  <a:r>
                        <a:rPr lang="en-US" alt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12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年度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0" marR="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86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</a:t>
                      </a:r>
                      <a:r>
                        <a:rPr lang="zh-TW" sz="1600" b="1" kern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 spc="14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sz="1600" b="1" kern="0" spc="-3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600" b="1" kern="0" spc="14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11</a:t>
                      </a:r>
                      <a:r>
                        <a:rPr lang="zh-TW" sz="1600" b="1" kern="0" spc="-3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月</a:t>
                      </a:r>
                      <a:endParaRPr lang="zh-TW" sz="1600" b="1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、工作細項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63500" marR="6350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單位名稱</a:t>
                      </a: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、工作細項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63500" marR="6350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單位名稱</a:t>
                      </a: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自主宣告減量轉型承諾</a:t>
                      </a:r>
                      <a:endParaRPr lang="en-US" altLang="zh-TW" sz="1200" kern="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受輔導中小企業至少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家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C-2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、估算內部碳定價</a:t>
                      </a:r>
                      <a:endParaRPr lang="en-US" altLang="zh-TW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受輔導中小企業至少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家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marL="0" marR="6350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C-3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、完備深度碳盤查清冊</a:t>
                      </a:r>
                      <a:endParaRPr lang="en-US" altLang="zh-TW" sz="12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0" marR="63500" indent="0" algn="l" fontAlgn="base">
                        <a:spcAft>
                          <a:spcPts val="0"/>
                        </a:spcAft>
                      </a:pP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受輔導中小企業至少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家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altLang="zh-TW" sz="14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D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期中報告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E</a:t>
                      </a:r>
                      <a:r>
                        <a:rPr lang="zh-TW" altLang="en-US" sz="12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、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期末報告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1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zh-TW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每月工作進度％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2395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zh-TW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累計工作進度％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r>
                        <a:rPr lang="en-US" altLang="zh-TW" sz="12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100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38100" marR="38100" marT="25400" marB="254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199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簡報目錄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446088" y="620688"/>
            <a:ext cx="8229600" cy="5033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TW" altLang="en-US" sz="3000" dirty="0"/>
              <a:t>  </a:t>
            </a:r>
            <a:r>
              <a:rPr lang="zh-TW" altLang="en-US" sz="2600" dirty="0"/>
              <a:t>一、基本資料與簡介</a:t>
            </a:r>
            <a:endParaRPr lang="en-US" altLang="zh-TW" sz="2600" dirty="0"/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TW" altLang="en-US" sz="2600" dirty="0"/>
              <a:t>  二、計畫目標與執行內容</a:t>
            </a:r>
            <a:endParaRPr lang="en-US" altLang="zh-TW" sz="2600" dirty="0"/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zh-TW" sz="2600" dirty="0"/>
              <a:t>  </a:t>
            </a:r>
            <a:r>
              <a:rPr lang="zh-TW" altLang="en-US" sz="2600" dirty="0"/>
              <a:t>三、預期成效及計畫亮點</a:t>
            </a:r>
            <a:endParaRPr lang="en-US" altLang="zh-TW" sz="2600" dirty="0"/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TW" altLang="en-US" sz="2600" dirty="0"/>
              <a:t>  四、工作進度規劃</a:t>
            </a:r>
            <a:endParaRPr lang="en-US" altLang="zh-TW" sz="2600" dirty="0"/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TW" altLang="en-US" sz="2600" dirty="0"/>
              <a:t>  五、經費規劃</a:t>
            </a:r>
            <a:endParaRPr lang="en-US" altLang="zh-TW" sz="2600" dirty="0"/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TW" altLang="en-US" sz="2600" dirty="0"/>
              <a:t>  六、人力規劃</a:t>
            </a:r>
            <a:endParaRPr lang="en-US" altLang="zh-TW" sz="2600" dirty="0"/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zh-TW" sz="2600" dirty="0"/>
              <a:t>  </a:t>
            </a:r>
            <a:r>
              <a:rPr lang="zh-TW" altLang="en-US" sz="2600" dirty="0"/>
              <a:t>七、其他附件：（得獎證明、</a:t>
            </a:r>
            <a:r>
              <a:rPr lang="en-US" altLang="zh-TW" sz="2600" dirty="0"/>
              <a:t>…</a:t>
            </a:r>
            <a:r>
              <a:rPr lang="zh-TW" altLang="en-US" sz="2600" dirty="0"/>
              <a:t>）</a:t>
            </a:r>
            <a:endParaRPr lang="en-US" altLang="zh-TW" sz="2600" dirty="0"/>
          </a:p>
          <a:p>
            <a:pPr>
              <a:lnSpc>
                <a:spcPts val="3000"/>
              </a:lnSpc>
              <a:buNone/>
              <a:defRPr/>
            </a:pPr>
            <a:r>
              <a:rPr lang="zh-TW" altLang="en-US" sz="2600" b="1" dirty="0">
                <a:solidFill>
                  <a:srgbClr val="FF6600"/>
                </a:solidFill>
              </a:rPr>
              <a:t>＊請務必依簡報格式提供資料。</a:t>
            </a:r>
            <a:endParaRPr lang="en-US" altLang="zh-TW" sz="2600" b="1" dirty="0">
              <a:solidFill>
                <a:srgbClr val="FF6600"/>
              </a:solidFill>
            </a:endParaRPr>
          </a:p>
          <a:p>
            <a:pPr eaLnBrk="1" hangingPunct="1">
              <a:lnSpc>
                <a:spcPts val="3000"/>
              </a:lnSpc>
              <a:buFontTx/>
              <a:buNone/>
              <a:defRPr/>
            </a:pPr>
            <a:r>
              <a:rPr lang="zh-TW" altLang="en-US" sz="2600" b="1" dirty="0">
                <a:solidFill>
                  <a:srgbClr val="FF6600"/>
                </a:solidFill>
              </a:rPr>
              <a:t>＊微軟正黑體、黑色字體，每頁字體最小不得小於</a:t>
            </a:r>
            <a:r>
              <a:rPr lang="en-US" altLang="zh-TW" sz="2600" b="1" dirty="0">
                <a:solidFill>
                  <a:srgbClr val="FF6600"/>
                </a:solidFill>
              </a:rPr>
              <a:t>14pt</a:t>
            </a:r>
            <a:endParaRPr lang="zh-TW" alt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141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708950"/>
              </p:ext>
            </p:extLst>
          </p:nvPr>
        </p:nvGraphicFramePr>
        <p:xfrm>
          <a:off x="301821" y="812601"/>
          <a:ext cx="8540357" cy="523279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03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04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319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4656"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工作項目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查核點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進度說明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748">
                <a:tc rowSpan="2"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</a:t>
                      </a: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A-1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37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A-2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708">
                <a:tc rowSpan="2"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</a:t>
                      </a: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B-1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81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B-2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3300"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-1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自主宣告減量轉型承諾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C-1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177800" algn="just"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6057">
                <a:tc rowSpan="4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估算內部碳定價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C-2-1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93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C-2-2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78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</a:t>
                      </a: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</a:t>
                      </a: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OOOO</a:t>
                      </a:r>
                      <a:endParaRPr lang="zh-TW" altLang="en-US" sz="16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91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C-2-</a:t>
                      </a:r>
                      <a:r>
                        <a:rPr 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完成取得內部碳定價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525">
                <a:tc rowSpan="4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C-3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、完備深度碳盤查清冊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</a:t>
                      </a:r>
                      <a:r>
                        <a:rPr lang="en-US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OOOO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263">
                <a:tc vMerge="1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</a:t>
                      </a: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OOOO</a:t>
                      </a:r>
                      <a:endParaRPr lang="zh-TW" altLang="en-US" sz="1600" kern="10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1136">
                <a:tc vMerge="1"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C-3-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完成深度碳盤查清冊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37028">
                <a:tc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D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、期中報告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D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完成並提交期中進度報告</a:t>
                      </a:r>
                      <a:endParaRPr lang="zh-TW" sz="16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901">
                <a:tc>
                  <a:txBody>
                    <a:bodyPr/>
                    <a:lstStyle/>
                    <a:p>
                      <a:pPr marL="63500" marR="63500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E</a:t>
                      </a: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、期末報告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63500"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E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3500" marR="63500"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完成並提交期末進度報告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四、工作進度規劃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20</a:t>
            </a:fld>
            <a:endParaRPr lang="zh-TW" altLang="en-US"/>
          </a:p>
        </p:txBody>
      </p:sp>
      <p:sp>
        <p:nvSpPr>
          <p:cNvPr id="6" name="圓角矩形圖說文字 5"/>
          <p:cNvSpPr/>
          <p:nvPr/>
        </p:nvSpPr>
        <p:spPr>
          <a:xfrm>
            <a:off x="5076056" y="6194718"/>
            <a:ext cx="2376264" cy="360040"/>
          </a:xfrm>
          <a:prstGeom prst="wedgeRoundRectCallout">
            <a:avLst>
              <a:gd name="adj1" fmla="val -87671"/>
              <a:gd name="adj2" fmla="val -52344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請符合甘特圖查核點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5666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五、經費規劃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21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052733"/>
          <a:ext cx="8640960" cy="46945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5">
                <a:tc rowSpan="3">
                  <a:txBody>
                    <a:bodyPr/>
                    <a:lstStyle/>
                    <a:p>
                      <a:pPr algn="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             費用</a:t>
                      </a:r>
                      <a:endParaRPr lang="en-US" altLang="zh-TW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endParaRPr lang="en-US" altLang="zh-TW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</a:t>
                      </a:r>
                    </a:p>
                  </a:txBody>
                  <a:tcPr anchor="ctr"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FC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預算數（單位：元）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751"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政府經費</a:t>
                      </a:r>
                      <a:r>
                        <a:rPr lang="en-US" altLang="zh-TW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(A)</a:t>
                      </a:r>
                      <a:endParaRPr lang="zh-TW" altLang="en-US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自籌款</a:t>
                      </a:r>
                      <a:r>
                        <a:rPr lang="en-US" altLang="zh-TW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(B)</a:t>
                      </a:r>
                      <a:endParaRPr lang="zh-TW" altLang="en-US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751"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r>
                        <a:rPr lang="en-US" altLang="zh-TW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(A+B)</a:t>
                      </a:r>
                      <a:endParaRPr lang="zh-TW" altLang="en-US" sz="1600" b="1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佔總經費比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一、直接薪資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二、管理費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三、其他直接費用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just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四、營業稅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835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圓角矩形圖說文字 4"/>
          <p:cNvSpPr/>
          <p:nvPr/>
        </p:nvSpPr>
        <p:spPr>
          <a:xfrm>
            <a:off x="4283968" y="2420888"/>
            <a:ext cx="4392488" cy="2808312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提案經費需依「經濟部及所屬機關委辦計畫預算編列基準」編列及執行。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中企處負擔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政府經費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：人事費不得超過政府經費之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30%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營業稅：直接薪資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管理費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+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其他直接費用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 x5%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「專業服務費」包含：輔導單位費用、取得必要量化成果之認驗證費用、會計師查證費用，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認驗證費用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不得編列於政府經費項目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251520" y="5877272"/>
            <a:ext cx="7116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「專業服務費」佔總經費比例</a:t>
            </a: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OOO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>
                <a:latin typeface="微軟正黑體" panose="020B0604030504040204" pitchFamily="34" charset="-120"/>
                <a:ea typeface="微軟正黑體" panose="020B0604030504040204" pitchFamily="34" charset="-120"/>
              </a:rPr>
              <a:t>%</a:t>
            </a:r>
            <a:r>
              <a:rPr lang="zh-TW" altLang="en-US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計算方式：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專業服務費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總經費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x 100%</a:t>
            </a:r>
            <a:r>
              <a:rPr lang="zh-TW" altLang="en-US" sz="120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1200"/>
          </a:p>
        </p:txBody>
      </p:sp>
    </p:spTree>
    <p:extLst>
      <p:ext uri="{BB962C8B-B14F-4D97-AF65-F5344CB8AC3E}">
        <p14:creationId xmlns:p14="http://schemas.microsoft.com/office/powerpoint/2010/main" val="533360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六、人力規劃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22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44379"/>
              </p:ext>
            </p:extLst>
          </p:nvPr>
        </p:nvGraphicFramePr>
        <p:xfrm>
          <a:off x="251520" y="1052737"/>
          <a:ext cx="8640960" cy="308455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2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3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9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7808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單位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單位名稱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姓名</a:t>
                      </a:r>
                      <a:endParaRPr lang="zh-TW" alt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本計畫執行人員階層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人力運用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人月數</a:t>
                      </a:r>
                      <a:r>
                        <a:rPr lang="en-US" altLang="zh-TW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)/</a:t>
                      </a:r>
                    </a:p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專長說明</a:t>
                      </a:r>
                      <a:endParaRPr lang="zh-TW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625">
                <a:tc rowSpan="8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6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提案單位</a:t>
                      </a:r>
                      <a:endParaRPr lang="zh-TW" sz="16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vert="eaVert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公司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/OOO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計畫主持人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人月</a:t>
                      </a: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專長說明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公司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/OOO</a:t>
                      </a:r>
                      <a:endParaRPr lang="zh-TW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副研究員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人月</a:t>
                      </a:r>
                      <a:r>
                        <a:rPr lang="en-US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400" kern="10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專長說明（不支薪）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公司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/OOO</a:t>
                      </a:r>
                      <a:endParaRPr lang="zh-TW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助理研究員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63500" algn="just" defTabSz="914400" rtl="0" eaLnBrk="1" latinLnBrk="0" hangingPunct="1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</a:t>
                      </a: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人月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400" kern="1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專長說明（不支薪）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altLang="en-US" sz="16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 vert="eaVert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8625">
                <a:tc vMerge="1"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圓角矩形圖說文字 5"/>
          <p:cNvSpPr/>
          <p:nvPr/>
        </p:nvSpPr>
        <p:spPr>
          <a:xfrm>
            <a:off x="4067944" y="3140968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請說明提案單位本案人力運用規劃。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0555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七、其他附件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23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51520" y="1052736"/>
            <a:ext cx="8640960" cy="511256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endParaRPr lang="zh-TW" altLang="en-US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4067944" y="2780928"/>
            <a:ext cx="4392488" cy="122413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受輔導中小企業曾取得碳足跡、溫室氣體盤查，或出具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CSR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ESG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SDGs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報告書。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受輔導中小企業曾獲得國家或國際獎項。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其他加分文件。</a:t>
            </a:r>
          </a:p>
        </p:txBody>
      </p:sp>
    </p:spTree>
    <p:extLst>
      <p:ext uri="{BB962C8B-B14F-4D97-AF65-F5344CB8AC3E}">
        <p14:creationId xmlns:p14="http://schemas.microsoft.com/office/powerpoint/2010/main" val="1618524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24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2290812" y="27089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TW" altLang="en-US" sz="45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簡報完畢</a:t>
            </a:r>
            <a:br>
              <a:rPr lang="zh-TW" altLang="en-US" sz="45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45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敬請指導</a:t>
            </a:r>
          </a:p>
        </p:txBody>
      </p:sp>
    </p:spTree>
    <p:extLst>
      <p:ext uri="{BB962C8B-B14F-4D97-AF65-F5344CB8AC3E}">
        <p14:creationId xmlns:p14="http://schemas.microsoft.com/office/powerpoint/2010/main" val="1965544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附件</a:t>
            </a:r>
            <a:r>
              <a:rPr lang="en-US" altLang="zh-TW" dirty="0"/>
              <a:t>-</a:t>
            </a:r>
            <a:r>
              <a:rPr lang="zh-TW" altLang="en-US" dirty="0"/>
              <a:t>廠商基本資料與簡介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25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004048" y="3573018"/>
          <a:ext cx="3888432" cy="2592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公司名稱：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ＯＯＯＯＯＯＯ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設立日期：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民國ＯＯ年ＯＯ月ＯＯ日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公司地址：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ＯＯ市ＯＯ區ＯＯＯ路ＯＯＯ號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資本額：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ＯＯＯ千元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營業額：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ＯＯＯ千元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dist"/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員工人數：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4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ＯＯＯ人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4399"/>
              </p:ext>
            </p:extLst>
          </p:nvPr>
        </p:nvGraphicFramePr>
        <p:xfrm>
          <a:off x="251520" y="1412776"/>
          <a:ext cx="8640960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6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812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受輔導中小企業簡介</a:t>
                      </a:r>
                      <a:r>
                        <a:rPr lang="zh-TW" altLang="en-US" sz="16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　</a:t>
                      </a:r>
                    </a:p>
                  </a:txBody>
                  <a:tcPr vert="eaVert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251520" y="3573016"/>
            <a:ext cx="4608512" cy="259228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公司照片、產品照片</a:t>
            </a:r>
            <a:br>
              <a:rPr lang="en-US" altLang="zh-TW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dirty="0">
                <a:solidFill>
                  <a:schemeClr val="bg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（與計畫有相關）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121058"/>
              </p:ext>
            </p:extLst>
          </p:nvPr>
        </p:nvGraphicFramePr>
        <p:xfrm>
          <a:off x="251520" y="934120"/>
          <a:ext cx="8640960" cy="404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2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466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ＯＯＯＯ公司（受輔導中小企業）　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zh-TW" alt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ＯＯＯＯ計畫名稱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圓角矩形圖說文字 8"/>
          <p:cNvSpPr/>
          <p:nvPr/>
        </p:nvSpPr>
        <p:spPr>
          <a:xfrm>
            <a:off x="5895652" y="1124744"/>
            <a:ext cx="2808312" cy="750664"/>
          </a:xfrm>
          <a:prstGeom prst="wedgeRoundRectCallout">
            <a:avLst>
              <a:gd name="adj1" fmla="val -70080"/>
              <a:gd name="adj2" fmla="val -52639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計畫名稱請契合提案內容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字數勿過長，並能清楚說明綠色創新要點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圓角矩形圖說文字 9"/>
          <p:cNvSpPr/>
          <p:nvPr/>
        </p:nvSpPr>
        <p:spPr>
          <a:xfrm>
            <a:off x="4716016" y="2060848"/>
            <a:ext cx="4010520" cy="1224136"/>
          </a:xfrm>
          <a:prstGeom prst="wedgeRoundRectCallout">
            <a:avLst>
              <a:gd name="adj1" fmla="val -109030"/>
              <a:gd name="adj2" fmla="val -802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條列式說明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企業、產業地位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公司主要業務技術、產品特色</a:t>
            </a: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獎項加持</a:t>
            </a:r>
          </a:p>
        </p:txBody>
      </p:sp>
    </p:spTree>
    <p:extLst>
      <p:ext uri="{BB962C8B-B14F-4D97-AF65-F5344CB8AC3E}">
        <p14:creationId xmlns:p14="http://schemas.microsoft.com/office/powerpoint/2010/main" val="2159443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一、基本資料與簡介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3</a:t>
            </a:fld>
            <a:endParaRPr lang="zh-TW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016635"/>
              </p:ext>
            </p:extLst>
          </p:nvPr>
        </p:nvGraphicFramePr>
        <p:xfrm>
          <a:off x="251520" y="836712"/>
          <a:ext cx="8712968" cy="561662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548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29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33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4356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計畫名稱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 </a:t>
                      </a:r>
                      <a:endParaRPr lang="zh-TW" sz="1200" kern="10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968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提案單位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968">
                <a:tc rowSpan="10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受輔導中小企業</a:t>
                      </a:r>
                      <a:endParaRPr lang="en-US" alt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超過</a:t>
                      </a:r>
                      <a:r>
                        <a:rPr lang="en-US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家請自行新增欄位</a:t>
                      </a: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5.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6.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7.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8.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9.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400211"/>
                  </a:ext>
                </a:extLst>
              </a:tr>
              <a:tr h="281968">
                <a:tc vMerge="1"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10.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8295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提案</a:t>
                      </a:r>
                      <a:r>
                        <a:rPr lang="zh-TW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單位</a:t>
                      </a: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輔導實績證明</a:t>
                      </a:r>
                      <a:endParaRPr lang="en-US" alt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2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(</a:t>
                      </a:r>
                      <a:r>
                        <a:rPr lang="zh-TW" alt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條列式說明</a:t>
                      </a:r>
                      <a:r>
                        <a:rPr lang="en-US" alt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endParaRPr lang="zh-TW" alt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71450" indent="-171450">
                        <a:lnSpc>
                          <a:spcPts val="22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具備碳盤查與低碳轉型輔導相關實績</a:t>
                      </a:r>
                      <a:endParaRPr lang="en-US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  <a:p>
                      <a:pPr marL="171450" indent="-171450">
                        <a:lnSpc>
                          <a:spcPts val="22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輔導項目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OOOO(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受輔導單位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計畫名稱</a:t>
                      </a:r>
                    </a:p>
                    <a:p>
                      <a:pPr marL="171450" indent="-171450">
                        <a:lnSpc>
                          <a:spcPts val="22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年，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OOOO(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計畫名稱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)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，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OOO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CG Times"/>
                        </a:rPr>
                        <a:t>局處</a:t>
                      </a:r>
                      <a:endParaRPr lang="en-US" alt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2748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計畫經費</a:t>
                      </a: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政府經費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自籌款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總計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62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</a:p>
                  </a:txBody>
                  <a:tcPr marL="22223" marR="222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</a:p>
                  </a:txBody>
                  <a:tcPr marL="22223" marR="2222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</a:p>
                  </a:txBody>
                  <a:tcPr marL="22223" marR="22223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36645">
                <a:tc>
                  <a:txBody>
                    <a:bodyPr/>
                    <a:lstStyle/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計畫摘要</a:t>
                      </a:r>
                    </a:p>
                    <a:p>
                      <a:pPr algn="ctr"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（限</a:t>
                      </a:r>
                      <a:r>
                        <a:rPr lang="en-US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200</a:t>
                      </a:r>
                      <a:r>
                        <a:rPr lang="zh-TW" sz="12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字）</a:t>
                      </a:r>
                      <a:endParaRPr lang="zh-TW" sz="12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 anchor="ctr">
                    <a:solidFill>
                      <a:schemeClr val="accent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ts val="22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請說明計畫目標、減碳作法、計畫亮點、質化與量化效益</a:t>
                      </a:r>
                      <a:r>
                        <a:rPr lang="en-US" altLang="zh-TW" sz="1200" kern="1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sz="1200" kern="1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CG Times"/>
                      </a:endParaRPr>
                    </a:p>
                  </a:txBody>
                  <a:tcPr marL="22223" marR="22223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069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4</a:t>
            </a:fld>
            <a:endParaRPr lang="zh-TW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654557"/>
              </p:ext>
            </p:extLst>
          </p:nvPr>
        </p:nvGraphicFramePr>
        <p:xfrm>
          <a:off x="251520" y="980728"/>
          <a:ext cx="8640960" cy="51845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4069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次產業群</a:t>
                      </a:r>
                      <a:r>
                        <a:rPr lang="zh-TW" altLang="en-US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聚</a:t>
                      </a:r>
                      <a:r>
                        <a:rPr lang="en-US" altLang="zh-TW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-</a:t>
                      </a:r>
                      <a:r>
                        <a:rPr lang="zh-TW" altLang="en-US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產業</a:t>
                      </a:r>
                      <a:r>
                        <a:rPr lang="zh-TW" altLang="zh-TW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低碳轉型</a:t>
                      </a:r>
                      <a:r>
                        <a:rPr lang="zh-TW" altLang="en-US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或</a:t>
                      </a:r>
                      <a:r>
                        <a:rPr lang="zh-TW" altLang="zh-TW" sz="1800" b="1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加速資源</a:t>
                      </a:r>
                      <a:r>
                        <a:rPr lang="zh-TW" altLang="zh-TW" sz="1800" b="1" kern="120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鏈結</a:t>
                      </a:r>
                      <a:r>
                        <a:rPr lang="zh-TW" altLang="en-US" sz="1800" b="1" kern="120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之關係圖</a:t>
                      </a:r>
                      <a:endParaRPr lang="zh-TW" altLang="en-US" sz="1800" b="1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0507"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1081792" y="2780928"/>
            <a:ext cx="7272808" cy="3096344"/>
          </a:xfrm>
          <a:prstGeom prst="wedgeRoundRectCallout">
            <a:avLst>
              <a:gd name="adj1" fmla="val -56494"/>
              <a:gd name="adj2" fmla="val -3120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請填寫訂定實質減碳目標</a:t>
            </a:r>
            <a:endParaRPr lang="en-US" altLang="zh-TW" sz="1600" b="1" u="sng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請具體說明清楚提案單位如何協助次產業群聚</a:t>
            </a:r>
            <a:r>
              <a:rPr lang="en-US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低碳轉型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加速資源鏈結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之關係圖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產業低碳轉型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因應法規或國際品牌商減碳要求，訂定減碳目標與策略並落實減碳，透過整合垂直供應鏈與聯合水平同產業，導入共同節能減碳管理作法，達成產業鏈低碳目標。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u="sng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加速資源鏈結</a:t>
            </a: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zh-TW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應法規或國際品牌商減碳要求，訂定減碳目標與策略並落實減碳，透過整合垂直供應鏈與聯合水平同產業，導入共同節能減碳管理作法，同時鏈結有技術解決方案的中小企業或新創企業，並媒合各方資源，如資金挹注、通路支持、營運建議等，加速中小企業擴展綠色商機。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A6E545C-F586-AA25-25F8-A30B0DE877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907105"/>
              </p:ext>
            </p:extLst>
          </p:nvPr>
        </p:nvGraphicFramePr>
        <p:xfrm>
          <a:off x="1691680" y="1556792"/>
          <a:ext cx="6053033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7601">
                  <a:extLst>
                    <a:ext uri="{9D8B030D-6E8A-4147-A177-3AD203B41FA5}">
                      <a16:colId xmlns:a16="http://schemas.microsoft.com/office/drawing/2014/main" val="883240913"/>
                    </a:ext>
                  </a:extLst>
                </a:gridCol>
                <a:gridCol w="5095432">
                  <a:extLst>
                    <a:ext uri="{9D8B030D-6E8A-4147-A177-3AD203B41FA5}">
                      <a16:colId xmlns:a16="http://schemas.microsoft.com/office/drawing/2014/main" val="365989729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訂定實質減碳目標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執行前碳排放量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實質減碳量目標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lnSpc>
                          <a:spcPts val="2000"/>
                        </a:lnSpc>
                      </a:pP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執行後碳排放量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噸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年</a:t>
                      </a:r>
                      <a:r>
                        <a:rPr lang="en-US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sz="1400" kern="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：</a:t>
                      </a:r>
                      <a:endParaRPr lang="zh-TW" sz="1400" kern="100" dirty="0">
                        <a:solidFill>
                          <a:schemeClr val="tx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5262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977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5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圓角矩形圖說文字 8"/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936" y="873225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499992" y="873968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004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6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936" y="837352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67861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E8FD3021-BA1B-B6D9-6CB3-D6D1B8B785F7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81006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7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6936" y="859660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751512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D8C068D5-B7FE-82C1-05D6-2C1477B969E6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96231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8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8" y="836514"/>
            <a:ext cx="3781805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878F3334-EBB7-9B57-A51A-A3D8DCF5DDD2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60296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/>
              <a:t>二、計畫目標與執行內容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23D1E-4C2A-4DC2-9A2B-E1865257190C}" type="slidenum">
              <a:rPr lang="zh-TW" altLang="en-US" smtClean="0"/>
              <a:pPr/>
              <a:t>9</a:t>
            </a:fld>
            <a:endParaRPr lang="zh-TW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51520" y="1211173"/>
          <a:ext cx="8640960" cy="50439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8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執行前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面臨的問題與挑戰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7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問題三：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執行中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節能減碳執行做法與內容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19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做法一：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做法二：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做法三：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420"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1600" b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執行後</a:t>
                      </a:r>
                    </a:p>
                  </a:txBody>
                  <a:tcPr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預期成果與效益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174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量化效益：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zh-TW" altLang="en-US" sz="14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質化效益：</a:t>
                      </a:r>
                      <a:endParaRPr lang="en-US" altLang="zh-TW" sz="14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zh-TW" altLang="en-US" sz="1400">
                        <a:solidFill>
                          <a:schemeClr val="bg1">
                            <a:lumMod val="50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圓角矩形圖說文字 6"/>
          <p:cNvSpPr/>
          <p:nvPr/>
        </p:nvSpPr>
        <p:spPr>
          <a:xfrm>
            <a:off x="2483768" y="3176972"/>
            <a:ext cx="4392488" cy="1080120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應具體說明需政府投入輔導資源理由。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條列式表達，內容請具體。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需說明落實節能減碳做法為何。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務必依「執行前問題」，逐條對應執行作法。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2483768" y="1772816"/>
            <a:ext cx="4392488" cy="86409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政府政策的規範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國際趨勢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面臨的問題</a:t>
            </a:r>
            <a:endParaRPr lang="en-US" altLang="zh-TW" sz="160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8247" y="836514"/>
            <a:ext cx="3781806" cy="3568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五、受輔導中小企業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en-US" altLang="zh-TW" b="1" kern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)OOOOOO</a:t>
            </a:r>
            <a:endParaRPr lang="zh-TW" altLang="en-US" b="1" kern="1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4558680" y="859660"/>
            <a:ext cx="4392488" cy="325546"/>
          </a:xfrm>
          <a:prstGeom prst="wedgeRoundRectCallout">
            <a:avLst>
              <a:gd name="adj1" fmla="val -62780"/>
              <a:gd name="adj2" fmla="val 6382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請填寫受輔導中小企業名稱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圓角矩形圖說文字 8">
            <a:extLst>
              <a:ext uri="{FF2B5EF4-FFF2-40B4-BE49-F238E27FC236}">
                <a16:creationId xmlns:a16="http://schemas.microsoft.com/office/drawing/2014/main" id="{4FC65BA8-EC79-8275-C797-17238E166AAD}"/>
              </a:ext>
            </a:extLst>
          </p:cNvPr>
          <p:cNvSpPr/>
          <p:nvPr/>
        </p:nvSpPr>
        <p:spPr>
          <a:xfrm>
            <a:off x="2483768" y="4869160"/>
            <a:ext cx="6173344" cy="1368152"/>
          </a:xfrm>
          <a:prstGeom prst="wedgeRoundRectCallout">
            <a:avLst>
              <a:gd name="adj1" fmla="val -67486"/>
              <a:gd name="adj2" fmla="val -3148"/>
              <a:gd name="adj3" fmla="val 16667"/>
            </a:avLst>
          </a:prstGeom>
          <a:solidFill>
            <a:srgbClr val="C0C0C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每家必填量化效益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獲得訂單、實質減碳量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每案中小企業皆需自主宣告減量轉型承諾、完備碳排放清冊、估算內部碳定價至少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家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、其他自訂量化指標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質化效益</a:t>
            </a:r>
            <a:endParaRPr lang="en-US" altLang="zh-TW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整體體系提升效益說明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indent="-88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zh-TW" altLang="en-US" sz="16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其他環保面、社會面、經濟面示範績效</a:t>
            </a:r>
            <a:endParaRPr lang="en-US" altLang="zh-TW" sz="1600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55526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3547</Words>
  <Application>Microsoft Office PowerPoint</Application>
  <PresentationFormat>如螢幕大小 (4:3)</PresentationFormat>
  <Paragraphs>614</Paragraphs>
  <Slides>25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0" baseType="lpstr">
      <vt:lpstr>微軟正黑體</vt:lpstr>
      <vt:lpstr>Arial</vt:lpstr>
      <vt:lpstr>Calibri</vt:lpstr>
      <vt:lpstr>Times New Roman</vt:lpstr>
      <vt:lpstr>Office 佈景主題</vt:lpstr>
      <vt:lpstr>PowerPoint 簡報</vt:lpstr>
      <vt:lpstr>簡報目錄</vt:lpstr>
      <vt:lpstr>一、基本資料與簡介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二、計畫目標與執行內容</vt:lpstr>
      <vt:lpstr>三、預期成效及計畫亮點</vt:lpstr>
      <vt:lpstr>三、預期成效及計畫亮點</vt:lpstr>
      <vt:lpstr>三、預期成效及計畫亮點</vt:lpstr>
      <vt:lpstr>PowerPoint 簡報</vt:lpstr>
      <vt:lpstr>四、工作進度規劃</vt:lpstr>
      <vt:lpstr>四、工作進度規劃</vt:lpstr>
      <vt:lpstr>五、經費規劃</vt:lpstr>
      <vt:lpstr>六、人力規劃</vt:lpstr>
      <vt:lpstr>七、其他附件</vt:lpstr>
      <vt:lpstr>PowerPoint 簡報</vt:lpstr>
      <vt:lpstr>附件-廠商基本資料與簡介</vt:lpstr>
    </vt:vector>
  </TitlesOfParts>
  <Company>財團法人塑膠工業技術發展中心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Megan1016[王瑱嬪]</dc:creator>
  <cp:lastModifiedBy>sufam[戴淑芬]</cp:lastModifiedBy>
  <cp:revision>130</cp:revision>
  <cp:lastPrinted>2020-02-27T11:14:41Z</cp:lastPrinted>
  <dcterms:created xsi:type="dcterms:W3CDTF">2020-02-07T02:52:20Z</dcterms:created>
  <dcterms:modified xsi:type="dcterms:W3CDTF">2023-04-03T06:07:37Z</dcterms:modified>
</cp:coreProperties>
</file>