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1" r:id="rId2"/>
    <p:sldId id="262" r:id="rId3"/>
    <p:sldId id="257" r:id="rId4"/>
    <p:sldId id="258" r:id="rId5"/>
    <p:sldId id="259" r:id="rId6"/>
    <p:sldId id="264" r:id="rId7"/>
    <p:sldId id="260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7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422214-7FEE-44D7-9E8B-AE0F5BC33D14}" type="datetimeFigureOut">
              <a:rPr lang="zh-TW" altLang="en-US" smtClean="0"/>
              <a:t>2023/8/8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3795EE-EF96-4D8B-BE0F-D9B7D3E51E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9130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501E-922F-40B7-A4B8-E3F1E2D9897B}" type="datetime1">
              <a:rPr lang="zh-TW" altLang="en-US" smtClean="0"/>
              <a:t>2023/8/8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05ED-4F1B-4FC0-BE3A-0BB0BAE3A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133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A911-B14A-46A9-9ABA-E87A3EBBB528}" type="datetime1">
              <a:rPr lang="zh-TW" altLang="en-US" smtClean="0"/>
              <a:t>2023/8/8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05ED-4F1B-4FC0-BE3A-0BB0BAE3A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6201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2D97-9F57-405A-B504-15CA5211EA4A}" type="datetime1">
              <a:rPr lang="zh-TW" altLang="en-US" smtClean="0"/>
              <a:t>2023/8/8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05ED-4F1B-4FC0-BE3A-0BB0BAE3A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4515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6FBAB-2EAC-4E5E-A663-0748BE4A775B}" type="datetime1">
              <a:rPr lang="zh-TW" altLang="en-US" smtClean="0"/>
              <a:t>2023/8/8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05ED-4F1B-4FC0-BE3A-0BB0BAE3A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352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7C59-B31E-443D-81BC-3B534707D52D}" type="datetime1">
              <a:rPr lang="zh-TW" altLang="en-US" smtClean="0"/>
              <a:t>2023/8/8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05ED-4F1B-4FC0-BE3A-0BB0BAE3A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8903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9B4F4-22AD-4673-8C8E-DBFD2D5B6730}" type="datetime1">
              <a:rPr lang="zh-TW" altLang="en-US" smtClean="0"/>
              <a:t>2023/8/8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05ED-4F1B-4FC0-BE3A-0BB0BAE3A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577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CFB5-FEE5-4C88-8085-A6A9B24D7F5A}" type="datetime1">
              <a:rPr lang="zh-TW" altLang="en-US" smtClean="0"/>
              <a:t>2023/8/8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05ED-4F1B-4FC0-BE3A-0BB0BAE3A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0623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D666C-41B8-44F6-BA67-96802F51F2EA}" type="datetime1">
              <a:rPr lang="zh-TW" altLang="en-US" smtClean="0"/>
              <a:t>2023/8/8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05ED-4F1B-4FC0-BE3A-0BB0BAE3A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9254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3B9B4-70C7-452C-8AC1-8A89E0F0356A}" type="datetime1">
              <a:rPr lang="zh-TW" altLang="en-US" smtClean="0"/>
              <a:t>2023/8/8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05ED-4F1B-4FC0-BE3A-0BB0BAE3A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0975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0C5B1-A7D2-4379-8205-8EA82E58BE2F}" type="datetime1">
              <a:rPr lang="zh-TW" altLang="en-US" smtClean="0"/>
              <a:t>2023/8/8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05ED-4F1B-4FC0-BE3A-0BB0BAE3A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0768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F48DE-99FC-4620-BCAD-F2F3045F97D3}" type="datetime1">
              <a:rPr lang="zh-TW" altLang="en-US" smtClean="0"/>
              <a:t>2023/8/8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05ED-4F1B-4FC0-BE3A-0BB0BAE3A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4380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17420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BD15E-4DCE-4E45-8494-B685C33379AC}" type="datetime1">
              <a:rPr lang="zh-TW" altLang="en-US" smtClean="0"/>
              <a:t>2023/8/8</a:t>
            </a:fld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882662" y="6492875"/>
            <a:ext cx="14377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fld id="{3A5005ED-4F1B-4FC0-BE3A-0BB0BAE3A77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7466379" y="6367084"/>
            <a:ext cx="44149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800" b="0" dirty="0"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rPr>
              <a:t>擴大中小企業</a:t>
            </a:r>
            <a:r>
              <a:rPr lang="en-US" altLang="zh-TW" sz="1800" b="0" dirty="0"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rPr>
              <a:t>5G</a:t>
            </a:r>
            <a:r>
              <a:rPr lang="zh-TW" altLang="en-US" sz="1800" b="0" dirty="0"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rPr>
              <a:t>創新服務應用計畫實證案</a:t>
            </a:r>
            <a:endParaRPr lang="zh-TW" altLang="en-US" sz="1800" b="0" dirty="0"/>
          </a:p>
        </p:txBody>
      </p:sp>
      <p:sp>
        <p:nvSpPr>
          <p:cNvPr id="8" name="矩形 7"/>
          <p:cNvSpPr/>
          <p:nvPr userDrawn="1"/>
        </p:nvSpPr>
        <p:spPr>
          <a:xfrm flipV="1">
            <a:off x="7466379" y="6721475"/>
            <a:ext cx="4414991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600"/>
          </a:p>
        </p:txBody>
      </p:sp>
    </p:spTree>
    <p:extLst>
      <p:ext uri="{BB962C8B-B14F-4D97-AF65-F5344CB8AC3E}">
        <p14:creationId xmlns:p14="http://schemas.microsoft.com/office/powerpoint/2010/main" val="1642669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Microsoft YaHei" panose="020B0503020204020204" pitchFamily="34" charset="-122"/>
          <a:ea typeface="Microsoft YaHei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22625" y="2160052"/>
            <a:ext cx="9144000" cy="1066033"/>
          </a:xfrm>
        </p:spPr>
        <p:txBody>
          <a:bodyPr anchor="t">
            <a:normAutofit/>
          </a:bodyPr>
          <a:lstStyle/>
          <a:p>
            <a:pPr defTabSz="457200">
              <a:lnSpc>
                <a:spcPct val="130000"/>
              </a:lnSpc>
            </a:pPr>
            <a:r>
              <a:rPr lang="zh-TW" altLang="en-US" sz="5333" b="1" dirty="0">
                <a:solidFill>
                  <a:srgbClr val="2E48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rPr>
              <a:t>出題方</a:t>
            </a:r>
            <a:r>
              <a:rPr lang="zh-TW" altLang="en-US" sz="5333" dirty="0">
                <a:solidFill>
                  <a:srgbClr val="2E4860"/>
                </a:solidFill>
                <a:cs typeface="Arial" panose="020B0604020202020204" pitchFamily="34" charset="0"/>
              </a:rPr>
              <a:t>題目內容說明</a:t>
            </a:r>
            <a:endParaRPr lang="zh-TW" altLang="en-US" sz="5333" b="1" dirty="0">
              <a:solidFill>
                <a:srgbClr val="2E486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751328" y="3631916"/>
            <a:ext cx="6900809" cy="1655762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題目名稱：</a:t>
            </a:r>
          </a:p>
          <a:p>
            <a:pPr algn="l">
              <a:lnSpc>
                <a:spcPct val="150000"/>
              </a:lnSpc>
            </a:pP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出題企業／單位名稱：</a:t>
            </a:r>
            <a:endParaRPr lang="en-US" altLang="zh-TW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05ED-4F1B-4FC0-BE3A-0BB0BAE3A773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3858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85119"/>
            <a:ext cx="10515600" cy="1325563"/>
          </a:xfrm>
        </p:spPr>
        <p:txBody>
          <a:bodyPr/>
          <a:lstStyle/>
          <a:p>
            <a:r>
              <a:rPr lang="zh-TW" altLang="en-US" dirty="0"/>
              <a:t>簡報大綱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05ED-4F1B-4FC0-BE3A-0BB0BAE3A773}" type="slidenum">
              <a:rPr lang="zh-TW" altLang="en-US" smtClean="0"/>
              <a:t>2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3909083" y="2216919"/>
            <a:ext cx="645754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出題方基本資料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n"/>
            </a:pP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需求動機或背景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n"/>
            </a:pP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5G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應用需求說明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n"/>
            </a:pP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需要解題方配合事項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13874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05ED-4F1B-4FC0-BE3A-0BB0BAE3A773}" type="slidenum">
              <a:rPr lang="zh-TW" altLang="en-US" smtClean="0"/>
              <a:t>3</a:t>
            </a:fld>
            <a:endParaRPr lang="zh-TW" altLang="en-US"/>
          </a:p>
        </p:txBody>
      </p:sp>
      <p:sp>
        <p:nvSpPr>
          <p:cNvPr id="32" name="矩形 31"/>
          <p:cNvSpPr/>
          <p:nvPr/>
        </p:nvSpPr>
        <p:spPr>
          <a:xfrm>
            <a:off x="2521121" y="1627472"/>
            <a:ext cx="7598585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zh-TW" sz="2400" b="1" dirty="0">
                <a:solidFill>
                  <a:srgbClr val="47A3F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建議內容重點如</a:t>
            </a:r>
            <a:r>
              <a:rPr lang="zh-TW" altLang="en-US" sz="2400" b="1" dirty="0">
                <a:solidFill>
                  <a:srgbClr val="47A3F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下，可自行調整</a:t>
            </a:r>
          </a:p>
        </p:txBody>
      </p:sp>
      <p:sp>
        <p:nvSpPr>
          <p:cNvPr id="33" name="矩形 32"/>
          <p:cNvSpPr/>
          <p:nvPr/>
        </p:nvSpPr>
        <p:spPr>
          <a:xfrm>
            <a:off x="2521121" y="2163003"/>
            <a:ext cx="765548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例如公司經營現況、團隊、核心能力及實績等進行介紹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9065FFF4-9DB2-DB5A-FCB3-64D0E0119B9E}"/>
              </a:ext>
            </a:extLst>
          </p:cNvPr>
          <p:cNvSpPr txBox="1">
            <a:spLocks/>
          </p:cNvSpPr>
          <p:nvPr/>
        </p:nvSpPr>
        <p:spPr>
          <a:xfrm>
            <a:off x="838200" y="262385"/>
            <a:ext cx="10515600" cy="7239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defRPr>
            </a:lvl1pPr>
          </a:lstStyle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出題方基本資料</a:t>
            </a:r>
          </a:p>
        </p:txBody>
      </p:sp>
    </p:spTree>
    <p:extLst>
      <p:ext uri="{BB962C8B-B14F-4D97-AF65-F5344CB8AC3E}">
        <p14:creationId xmlns:p14="http://schemas.microsoft.com/office/powerpoint/2010/main" val="2061453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262385"/>
            <a:ext cx="10515600" cy="723936"/>
          </a:xfrm>
        </p:spPr>
        <p:txBody>
          <a:bodyPr>
            <a:normAutofit/>
          </a:bodyPr>
          <a:lstStyle/>
          <a:p>
            <a:pPr algn="ctr"/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需求動機或背景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05ED-4F1B-4FC0-BE3A-0BB0BAE3A773}" type="slidenum">
              <a:rPr lang="zh-TW" altLang="en-US" smtClean="0"/>
              <a:t>4</a:t>
            </a:fld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1590360" y="1929569"/>
            <a:ext cx="98443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說明欲解決的問題或發現的商業機會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如在設備、流程或管理方面的痛點或是因應環境、客戶需求所發現的商機進行說明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02398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262385"/>
            <a:ext cx="10515600" cy="723936"/>
          </a:xfrm>
        </p:spPr>
        <p:txBody>
          <a:bodyPr>
            <a:normAutofit/>
          </a:bodyPr>
          <a:lstStyle/>
          <a:p>
            <a:pPr algn="ctr"/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5G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應用需求說明 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(1)</a:t>
            </a:r>
            <a:endParaRPr lang="zh-TW" altLang="en-US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05ED-4F1B-4FC0-BE3A-0BB0BAE3A773}" type="slidenum">
              <a:rPr lang="zh-TW" altLang="en-US" smtClean="0"/>
              <a:t>5</a:t>
            </a:fld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1561672" y="2771782"/>
            <a:ext cx="912345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說明希望發展的應用服務型態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如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XR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應用、跨螢互動、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AI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應用、影音串流等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571946" y="1499310"/>
            <a:ext cx="86097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請描述此應用服務主要是針對哪種目標客群，以及此目標客群性別、年齡或具其他特性</a:t>
            </a:r>
          </a:p>
        </p:txBody>
      </p:sp>
    </p:spTree>
    <p:extLst>
      <p:ext uri="{BB962C8B-B14F-4D97-AF65-F5344CB8AC3E}">
        <p14:creationId xmlns:p14="http://schemas.microsoft.com/office/powerpoint/2010/main" val="1770877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262385"/>
            <a:ext cx="10515600" cy="723936"/>
          </a:xfrm>
        </p:spPr>
        <p:txBody>
          <a:bodyPr>
            <a:normAutofit/>
          </a:bodyPr>
          <a:lstStyle/>
          <a:p>
            <a:pPr algn="ctr"/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5G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應用需求說明 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(2)</a:t>
            </a:r>
            <a:endParaRPr lang="zh-TW" altLang="en-US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05ED-4F1B-4FC0-BE3A-0BB0BAE3A773}" type="slidenum">
              <a:rPr lang="zh-TW" altLang="en-US" smtClean="0"/>
              <a:t>6</a:t>
            </a:fld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1561672" y="2771782"/>
            <a:ext cx="912345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說明希望發展的應用服務型態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如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XR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應用、跨螢互動、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AI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應用、影音串流等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571946" y="1499310"/>
            <a:ext cx="86097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請描述此應用服務主要是針對哪種目標客群，以及此目標客群性別、年齡或具其他特性</a:t>
            </a:r>
          </a:p>
        </p:txBody>
      </p:sp>
    </p:spTree>
    <p:extLst>
      <p:ext uri="{BB962C8B-B14F-4D97-AF65-F5344CB8AC3E}">
        <p14:creationId xmlns:p14="http://schemas.microsoft.com/office/powerpoint/2010/main" val="4215031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262385"/>
            <a:ext cx="10515600" cy="723936"/>
          </a:xfrm>
        </p:spPr>
        <p:txBody>
          <a:bodyPr>
            <a:normAutofit/>
          </a:bodyPr>
          <a:lstStyle/>
          <a:p>
            <a:pPr algn="ctr"/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需要解題方配合事項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05ED-4F1B-4FC0-BE3A-0BB0BAE3A773}" type="slidenum">
              <a:rPr lang="zh-TW" altLang="en-US" smtClean="0"/>
              <a:t>7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935320" y="1433050"/>
            <a:ext cx="10321359" cy="4613095"/>
          </a:xfrm>
          <a:prstGeom prst="rect">
            <a:avLst/>
          </a:prstGeom>
          <a:solidFill>
            <a:srgbClr val="FFFFFF"/>
          </a:solidFill>
          <a:ln>
            <a:noFill/>
            <a:prstDash val="sysDash"/>
          </a:ln>
          <a:effectLst/>
        </p:spPr>
        <p:txBody>
          <a:bodyPr rtlCol="0" anchor="t"/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kumimoji="0" lang="en-US" altLang="zh-TW" sz="2800" b="1" i="0" u="none" strike="noStrike" kern="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0" lang="zh-TW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範例</a:t>
            </a:r>
            <a:r>
              <a:rPr kumimoji="0" lang="en-US" altLang="zh-TW" sz="2800" b="1" i="0" u="none" strike="noStrike" kern="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171450" marR="0" lvl="0" indent="-1714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TW" altLang="en-US" sz="24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協助就需求內容或問題，建置</a:t>
            </a:r>
            <a:r>
              <a:rPr kumimoji="0" lang="en-US" altLang="zh-TW" sz="24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5G</a:t>
            </a:r>
            <a:r>
              <a:rPr kumimoji="0" lang="zh-TW" altLang="en-US" sz="24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應用方案</a:t>
            </a:r>
            <a:endParaRPr kumimoji="0" lang="en-US" altLang="zh-TW" sz="24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TW" sz="24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5G</a:t>
            </a:r>
            <a:r>
              <a:rPr lang="zh-TW" altLang="en-US" sz="2400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服務</a:t>
            </a:r>
            <a:r>
              <a:rPr kumimoji="0" lang="zh-TW" altLang="en-US" sz="24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建置須符合場域安全及消防法規規範</a:t>
            </a:r>
            <a:endParaRPr kumimoji="0" lang="en-US" altLang="zh-TW" sz="24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indent="-171450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zh-TW" altLang="en-US" sz="2400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服務驗證期間須配合協助</a:t>
            </a:r>
            <a:r>
              <a:rPr lang="en-US" altLang="zh-TW" sz="2400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5G</a:t>
            </a:r>
            <a:r>
              <a:rPr lang="zh-TW" altLang="en-US" sz="2400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應用服務</a:t>
            </a:r>
            <a:endParaRPr lang="en-US" altLang="zh-TW" sz="2400" kern="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TW" altLang="en-US" sz="24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提供後續</a:t>
            </a:r>
            <a:r>
              <a:rPr kumimoji="0" lang="en-US" altLang="zh-TW" sz="24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5G</a:t>
            </a:r>
            <a:r>
              <a:rPr kumimoji="0" lang="zh-TW" altLang="en-US" sz="24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應用服務維運評估</a:t>
            </a:r>
            <a:endParaRPr kumimoji="0" lang="en-US" altLang="zh-TW" sz="24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TW" altLang="en-US" sz="24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導入之設備如有故障、無法使用之情形應於</a:t>
            </a:r>
            <a:r>
              <a:rPr kumimoji="0" lang="en-US" altLang="zh-TW" sz="24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kumimoji="0" lang="zh-TW" altLang="en-US" sz="24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小時內派員處理</a:t>
            </a:r>
            <a:endParaRPr kumimoji="0" lang="en-US" altLang="zh-TW" sz="24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TW" sz="28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280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5828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286</Words>
  <Application>Microsoft Office PowerPoint</Application>
  <PresentationFormat>寬螢幕</PresentationFormat>
  <Paragraphs>37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Microsoft YaHei</vt:lpstr>
      <vt:lpstr>微軟正黑體</vt:lpstr>
      <vt:lpstr>Arial</vt:lpstr>
      <vt:lpstr>Calibri</vt:lpstr>
      <vt:lpstr>Wingdings</vt:lpstr>
      <vt:lpstr>Office 佈景主題</vt:lpstr>
      <vt:lpstr>出題方題目內容說明</vt:lpstr>
      <vt:lpstr>簡報大綱</vt:lpstr>
      <vt:lpstr>PowerPoint 簡報</vt:lpstr>
      <vt:lpstr>需求動機或背景</vt:lpstr>
      <vt:lpstr>5G應用需求說明 (1)</vt:lpstr>
      <vt:lpstr>5G應用需求說明 (2)</vt:lpstr>
      <vt:lpstr>需要解題方配合事項</vt:lpstr>
    </vt:vector>
  </TitlesOfParts>
  <Company>Dynabook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林君玲 chun ling Lin</dc:creator>
  <cp:lastModifiedBy>中華軟協-王思涵</cp:lastModifiedBy>
  <cp:revision>15</cp:revision>
  <dcterms:created xsi:type="dcterms:W3CDTF">2023-08-04T01:37:33Z</dcterms:created>
  <dcterms:modified xsi:type="dcterms:W3CDTF">2023-08-08T05:45:22Z</dcterms:modified>
</cp:coreProperties>
</file>