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D6E"/>
    <a:srgbClr val="F6A514"/>
    <a:srgbClr val="43BAB3"/>
    <a:srgbClr val="00A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howGuides="1">
      <p:cViewPr varScale="1">
        <p:scale>
          <a:sx n="111" d="100"/>
          <a:sy n="111" d="100"/>
        </p:scale>
        <p:origin x="558" y="102"/>
      </p:cViewPr>
      <p:guideLst>
        <p:guide orient="horz" pos="2614"/>
        <p:guide pos="7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CE020-C9B0-4880-A17E-83D4D8D22FC6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C94D1-D096-481E-8CB4-37A9AAE7EA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62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94D1-D096-481E-8CB4-37A9AAE7EA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3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17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0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0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32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15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05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68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18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77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3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19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DA63-D22C-4FDE-921E-77ED8ED4D8CB}" type="datetimeFigureOut">
              <a:rPr lang="zh-CN" altLang="en-US" smtClean="0"/>
              <a:t>2021/3/15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A060-9317-48C5-8479-7F6370A1A1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2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942" y="309433"/>
            <a:ext cx="604358" cy="216024"/>
            <a:chOff x="264939" y="188640"/>
            <a:chExt cx="604358" cy="216024"/>
          </a:xfrm>
          <a:solidFill>
            <a:srgbClr val="00A2A4"/>
          </a:solidFill>
        </p:grpSpPr>
        <p:sp>
          <p:nvSpPr>
            <p:cNvPr id="3" name="燕尾形 2"/>
            <p:cNvSpPr/>
            <p:nvPr/>
          </p:nvSpPr>
          <p:spPr>
            <a:xfrm>
              <a:off x="264939" y="188640"/>
              <a:ext cx="216024" cy="21602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454914" y="188640"/>
              <a:ext cx="216024" cy="21602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653273" y="188640"/>
              <a:ext cx="216024" cy="21602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1417067" y="620688"/>
            <a:ext cx="964907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群組 51"/>
          <p:cNvGrpSpPr/>
          <p:nvPr/>
        </p:nvGrpSpPr>
        <p:grpSpPr>
          <a:xfrm>
            <a:off x="1538904" y="896795"/>
            <a:ext cx="9167558" cy="5309959"/>
            <a:chOff x="1538904" y="896795"/>
            <a:chExt cx="9167558" cy="53099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3" name="圓角矩形 52"/>
            <p:cNvSpPr/>
            <p:nvPr/>
          </p:nvSpPr>
          <p:spPr>
            <a:xfrm>
              <a:off x="6401430" y="4573749"/>
              <a:ext cx="4305032" cy="1633005"/>
            </a:xfrm>
            <a:prstGeom prst="roundRect">
              <a:avLst>
                <a:gd name="adj" fmla="val 6754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401430" y="4573749"/>
              <a:ext cx="4305031" cy="360560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kern="1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合作廠商及分工說明</a:t>
              </a:r>
              <a:endParaRPr lang="en-US" altLang="zh-TW" b="1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55" name="圓角矩形 54"/>
            <p:cNvSpPr/>
            <p:nvPr/>
          </p:nvSpPr>
          <p:spPr>
            <a:xfrm>
              <a:off x="1538904" y="896795"/>
              <a:ext cx="4811197" cy="1737915"/>
            </a:xfrm>
            <a:prstGeom prst="roundRect">
              <a:avLst>
                <a:gd name="adj" fmla="val 2662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1538904" y="905311"/>
              <a:ext cx="4811197" cy="348813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摘要</a:t>
              </a:r>
              <a:endPara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9" name="圓角矩形 98"/>
            <p:cNvSpPr/>
            <p:nvPr/>
          </p:nvSpPr>
          <p:spPr>
            <a:xfrm>
              <a:off x="6401430" y="2669047"/>
              <a:ext cx="4305032" cy="1870365"/>
            </a:xfrm>
            <a:prstGeom prst="roundRect">
              <a:avLst>
                <a:gd name="adj" fmla="val 2432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6401430" y="2669047"/>
              <a:ext cx="4305032" cy="369332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預期效益</a:t>
              </a:r>
              <a:endPara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1" name="圓角矩形 100"/>
            <p:cNvSpPr/>
            <p:nvPr/>
          </p:nvSpPr>
          <p:spPr>
            <a:xfrm>
              <a:off x="1538904" y="2669048"/>
              <a:ext cx="4811197" cy="3537706"/>
            </a:xfrm>
            <a:prstGeom prst="roundRect">
              <a:avLst>
                <a:gd name="adj" fmla="val 1957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02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2126619"/>
                </p:ext>
              </p:extLst>
            </p:nvPr>
          </p:nvGraphicFramePr>
          <p:xfrm>
            <a:off x="6401430" y="896795"/>
            <a:ext cx="4305032" cy="1737915"/>
          </p:xfrm>
          <a:graphic>
            <a:graphicData uri="http://schemas.openxmlformats.org/drawingml/2006/table">
              <a:tbl>
                <a:tblPr firstCol="1">
                  <a:tableStyleId>{5C22544A-7EE6-4342-B048-85BDC9FD1C3A}</a:tableStyleId>
                </a:tblPr>
                <a:tblGrid>
                  <a:gridCol w="215251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15251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541295">
                  <a:tc>
                    <a:txBody>
                      <a:bodyPr/>
                      <a:lstStyle/>
                      <a:p>
                        <a:pPr algn="ctr"/>
                        <a:r>
                          <a:rPr lang="zh-TW" altLang="en-US" sz="1500" b="1" dirty="0" smtClean="0">
                            <a:latin typeface="微軟正黑體" pitchFamily="34" charset="-120"/>
                            <a:ea typeface="微軟正黑體" pitchFamily="34" charset="-120"/>
                          </a:rPr>
                          <a:t>申請企業名稱</a:t>
                        </a:r>
                        <a:endParaRPr lang="zh-TW" altLang="en-US" sz="15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endParaRPr lang="en-US" altLang="zh-TW" sz="1400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6553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500" b="1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申請企業聯絡人</a:t>
                        </a:r>
                        <a:endParaRPr lang="zh-TW" altLang="en-US" sz="15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endParaRPr lang="en-US" altLang="zh-TW" sz="14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endParaRP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54129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500" dirty="0" smtClean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申請群聚輔導領域</a:t>
                        </a:r>
                        <a:endParaRPr lang="zh-TW" altLang="en-US" sz="1500" b="1" dirty="0" smtClean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sp>
          <p:nvSpPr>
            <p:cNvPr id="103" name="文字方塊 102"/>
            <p:cNvSpPr txBox="1"/>
            <p:nvPr/>
          </p:nvSpPr>
          <p:spPr>
            <a:xfrm>
              <a:off x="1538904" y="2672114"/>
              <a:ext cx="4811197" cy="369332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實施方式</a:t>
              </a:r>
              <a:endPara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4" name="標題 3"/>
          <p:cNvSpPr txBox="1">
            <a:spLocks/>
          </p:cNvSpPr>
          <p:nvPr/>
        </p:nvSpPr>
        <p:spPr>
          <a:xfrm>
            <a:off x="1844460" y="39429"/>
            <a:ext cx="8480846" cy="762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創價合作群聚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輔導案名稱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556" y="44624"/>
            <a:ext cx="315617" cy="317405"/>
          </a:xfrm>
          <a:prstGeom prst="rect">
            <a:avLst/>
          </a:prstGeom>
        </p:spPr>
      </p:pic>
      <p:sp>
        <p:nvSpPr>
          <p:cNvPr id="105" name="Rectangle 7"/>
          <p:cNvSpPr>
            <a:spLocks noChangeArrowheads="1"/>
          </p:cNvSpPr>
          <p:nvPr/>
        </p:nvSpPr>
        <p:spPr bwMode="auto">
          <a:xfrm>
            <a:off x="10135331" y="-27384"/>
            <a:ext cx="163941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latin typeface="微軟正黑體" pitchFamily="34" charset="-120"/>
                <a:ea typeface="微軟正黑體" pitchFamily="34" charset="-120"/>
                <a:cs typeface="+mj-cs"/>
              </a:rPr>
              <a:t>經濟部中小企業處</a:t>
            </a:r>
          </a:p>
        </p:txBody>
      </p:sp>
      <p:sp>
        <p:nvSpPr>
          <p:cNvPr id="106" name="文字方塊 105"/>
          <p:cNvSpPr txBox="1"/>
          <p:nvPr/>
        </p:nvSpPr>
        <p:spPr>
          <a:xfrm>
            <a:off x="1613140" y="1254124"/>
            <a:ext cx="4658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內容包含共同問題及構想緣起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字內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1613140" y="3075784"/>
            <a:ext cx="4658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自由發揮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建議以圖表呈現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6441589" y="3072716"/>
            <a:ext cx="421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必要量化成果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新增就業人數、營業額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量化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投資金額、節約用電量等指標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238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74</Words>
  <Application>Microsoft Office PowerPoint</Application>
  <PresentationFormat>自訂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宋体</vt:lpstr>
      <vt:lpstr>微軟正黑體</vt:lpstr>
      <vt:lpstr>Arial</vt:lpstr>
      <vt:lpstr>Calibri</vt:lpstr>
      <vt:lpstr>Times New Roman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CMA</cp:lastModifiedBy>
  <cp:revision>10</cp:revision>
  <dcterms:created xsi:type="dcterms:W3CDTF">2016-04-11T07:38:15Z</dcterms:created>
  <dcterms:modified xsi:type="dcterms:W3CDTF">2021-03-15T11:36:08Z</dcterms:modified>
</cp:coreProperties>
</file>