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94" r:id="rId4"/>
  </p:sldMasterIdLst>
  <p:notesMasterIdLst>
    <p:notesMasterId r:id="rId17"/>
  </p:notesMasterIdLst>
  <p:sldIdLst>
    <p:sldId id="256" r:id="rId5"/>
    <p:sldId id="257" r:id="rId6"/>
    <p:sldId id="3439" r:id="rId7"/>
    <p:sldId id="3440" r:id="rId8"/>
    <p:sldId id="3059" r:id="rId9"/>
    <p:sldId id="3438" r:id="rId10"/>
    <p:sldId id="3448" r:id="rId11"/>
    <p:sldId id="3444" r:id="rId12"/>
    <p:sldId id="3445" r:id="rId13"/>
    <p:sldId id="3446" r:id="rId14"/>
    <p:sldId id="3447" r:id="rId15"/>
    <p:sldId id="296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Segoe UI Black" panose="020B0A02040204020203" pitchFamily="34" charset="0"/>
      <p:bold r:id="rId24"/>
      <p:boldItalic r:id="rId25"/>
    </p:embeddedFont>
    <p:embeddedFont>
      <p:font typeface="微軟正黑體" panose="020B0604030504040204" pitchFamily="34" charset="-12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66"/>
    <a:srgbClr val="FBF2D1"/>
    <a:srgbClr val="FFFFCC"/>
    <a:srgbClr val="FBF8E1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6BCDA-94D4-4BD6-903C-58C26461EE00}" v="2" dt="2023-01-04T07:35:55.887"/>
  </p1510:revLst>
</p1510:revInfo>
</file>

<file path=ppt/tableStyles.xml><?xml version="1.0" encoding="utf-8"?>
<a:tblStyleLst xmlns:a="http://schemas.openxmlformats.org/drawingml/2006/main" def="{FA7813D0-166F-42BE-96BE-337ECF359070}">
  <a:tblStyle styleId="{FA7813D0-166F-42BE-96BE-337ECF35907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C5FDF6-FDAD-4BCE-8A3A-23940F2077F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E13E5D-E2B8-4E10-BBF3-0085EFC6A05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BE29B88-70E6-4DA4-8956-EC3D703C315B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 b="off" i="off"/>
      <a:tcStyle>
        <a:tcBdr/>
        <a:fill>
          <a:solidFill>
            <a:srgbClr val="F8D6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8D6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8C03026-B308-4E28-9C7B-5885884EC81E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A97F74-F9A1-49BC-8566-45A244A35941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FF4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F4E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559F190-BD81-419F-9F18-80E2809C72D0}" styleName="Table_6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9EF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EFF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17335B-03A2-45D3-8113-7B4EC594BEE0}" styleName="Table_7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7" autoAdjust="0"/>
    <p:restoredTop sz="92432" autoAdjust="0"/>
  </p:normalViewPr>
  <p:slideViewPr>
    <p:cSldViewPr snapToGrid="0">
      <p:cViewPr varScale="1">
        <p:scale>
          <a:sx n="105" d="100"/>
          <a:sy n="105" d="100"/>
        </p:scale>
        <p:origin x="1386" y="10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翟敏均" userId="b7b1be77-28c7-4aa5-84c2-b58d98e983ec" providerId="ADAL" clId="{2F96BCDA-94D4-4BD6-903C-58C26461EE00}"/>
    <pc:docChg chg="custSel modSld">
      <pc:chgData name="翟敏均" userId="b7b1be77-28c7-4aa5-84c2-b58d98e983ec" providerId="ADAL" clId="{2F96BCDA-94D4-4BD6-903C-58C26461EE00}" dt="2023-01-04T07:35:57.197" v="13" actId="108"/>
      <pc:docMkLst>
        <pc:docMk/>
      </pc:docMkLst>
      <pc:sldChg chg="modSp mod">
        <pc:chgData name="翟敏均" userId="b7b1be77-28c7-4aa5-84c2-b58d98e983ec" providerId="ADAL" clId="{2F96BCDA-94D4-4BD6-903C-58C26461EE00}" dt="2023-01-04T07:35:05.589" v="0" actId="207"/>
        <pc:sldMkLst>
          <pc:docMk/>
          <pc:sldMk cId="0" sldId="257"/>
        </pc:sldMkLst>
        <pc:spChg chg="mod">
          <ac:chgData name="翟敏均" userId="b7b1be77-28c7-4aa5-84c2-b58d98e983ec" providerId="ADAL" clId="{2F96BCDA-94D4-4BD6-903C-58C26461EE00}" dt="2023-01-04T07:35:05.589" v="0" actId="207"/>
          <ac:spMkLst>
            <pc:docMk/>
            <pc:sldMk cId="0" sldId="257"/>
            <ac:spMk id="484" creationId="{00000000-0000-0000-0000-000000000000}"/>
          </ac:spMkLst>
        </pc:spChg>
      </pc:sldChg>
      <pc:sldChg chg="modSp mod">
        <pc:chgData name="翟敏均" userId="b7b1be77-28c7-4aa5-84c2-b58d98e983ec" providerId="ADAL" clId="{2F96BCDA-94D4-4BD6-903C-58C26461EE00}" dt="2023-01-04T07:35:33.846" v="7" actId="13926"/>
        <pc:sldMkLst>
          <pc:docMk/>
          <pc:sldMk cId="1418450895" sldId="3438"/>
        </pc:sldMkLst>
        <pc:spChg chg="mod">
          <ac:chgData name="翟敏均" userId="b7b1be77-28c7-4aa5-84c2-b58d98e983ec" providerId="ADAL" clId="{2F96BCDA-94D4-4BD6-903C-58C26461EE00}" dt="2023-01-04T07:35:33.846" v="7" actId="13926"/>
          <ac:spMkLst>
            <pc:docMk/>
            <pc:sldMk cId="1418450895" sldId="3438"/>
            <ac:spMk id="35" creationId="{E7A74454-B1FF-48CE-A53C-3DEFC6E6575E}"/>
          </ac:spMkLst>
        </pc:spChg>
        <pc:spChg chg="mod">
          <ac:chgData name="翟敏均" userId="b7b1be77-28c7-4aa5-84c2-b58d98e983ec" providerId="ADAL" clId="{2F96BCDA-94D4-4BD6-903C-58C26461EE00}" dt="2023-01-04T07:35:31.433" v="6" actId="13926"/>
          <ac:spMkLst>
            <pc:docMk/>
            <pc:sldMk cId="1418450895" sldId="3438"/>
            <ac:spMk id="36" creationId="{885CE934-AFA0-48A2-B9AC-A055F89891AB}"/>
          </ac:spMkLst>
        </pc:spChg>
        <pc:spChg chg="mod">
          <ac:chgData name="翟敏均" userId="b7b1be77-28c7-4aa5-84c2-b58d98e983ec" providerId="ADAL" clId="{2F96BCDA-94D4-4BD6-903C-58C26461EE00}" dt="2023-01-04T07:35:29.563" v="5" actId="13926"/>
          <ac:spMkLst>
            <pc:docMk/>
            <pc:sldMk cId="1418450895" sldId="3438"/>
            <ac:spMk id="37" creationId="{85724A31-D104-4BBA-AD4B-BF5D7A7B5B22}"/>
          </ac:spMkLst>
        </pc:spChg>
      </pc:sldChg>
      <pc:sldChg chg="modSp mod">
        <pc:chgData name="翟敏均" userId="b7b1be77-28c7-4aa5-84c2-b58d98e983ec" providerId="ADAL" clId="{2F96BCDA-94D4-4BD6-903C-58C26461EE00}" dt="2023-01-04T07:35:10.216" v="1" actId="13926"/>
        <pc:sldMkLst>
          <pc:docMk/>
          <pc:sldMk cId="1449865049" sldId="3439"/>
        </pc:sldMkLst>
        <pc:spChg chg="mod">
          <ac:chgData name="翟敏均" userId="b7b1be77-28c7-4aa5-84c2-b58d98e983ec" providerId="ADAL" clId="{2F96BCDA-94D4-4BD6-903C-58C26461EE00}" dt="2023-01-04T07:35:10.216" v="1" actId="13926"/>
          <ac:spMkLst>
            <pc:docMk/>
            <pc:sldMk cId="1449865049" sldId="3439"/>
            <ac:spMk id="6" creationId="{5F6C73B7-B9F7-4B0E-9DE4-D06022743C68}"/>
          </ac:spMkLst>
        </pc:spChg>
      </pc:sldChg>
      <pc:sldChg chg="modSp mod">
        <pc:chgData name="翟敏均" userId="b7b1be77-28c7-4aa5-84c2-b58d98e983ec" providerId="ADAL" clId="{2F96BCDA-94D4-4BD6-903C-58C26461EE00}" dt="2023-01-04T07:35:23.969" v="4" actId="13926"/>
        <pc:sldMkLst>
          <pc:docMk/>
          <pc:sldMk cId="464850701" sldId="3440"/>
        </pc:sldMkLst>
        <pc:graphicFrameChg chg="modGraphic">
          <ac:chgData name="翟敏均" userId="b7b1be77-28c7-4aa5-84c2-b58d98e983ec" providerId="ADAL" clId="{2F96BCDA-94D4-4BD6-903C-58C26461EE00}" dt="2023-01-04T07:35:23.969" v="4" actId="13926"/>
          <ac:graphicFrameMkLst>
            <pc:docMk/>
            <pc:sldMk cId="464850701" sldId="3440"/>
            <ac:graphicFrameMk id="5" creationId="{55FAB5E7-17F2-48DC-B10C-D6E89C81BF3A}"/>
          </ac:graphicFrameMkLst>
        </pc:graphicFrameChg>
      </pc:sldChg>
      <pc:sldChg chg="modSp mod">
        <pc:chgData name="翟敏均" userId="b7b1be77-28c7-4aa5-84c2-b58d98e983ec" providerId="ADAL" clId="{2F96BCDA-94D4-4BD6-903C-58C26461EE00}" dt="2023-01-04T07:35:50.687" v="11" actId="108"/>
        <pc:sldMkLst>
          <pc:docMk/>
          <pc:sldMk cId="2238839558" sldId="3444"/>
        </pc:sldMkLst>
        <pc:graphicFrameChg chg="mod modGraphic">
          <ac:chgData name="翟敏均" userId="b7b1be77-28c7-4aa5-84c2-b58d98e983ec" providerId="ADAL" clId="{2F96BCDA-94D4-4BD6-903C-58C26461EE00}" dt="2023-01-04T07:35:50.687" v="11" actId="108"/>
          <ac:graphicFrameMkLst>
            <pc:docMk/>
            <pc:sldMk cId="2238839558" sldId="3444"/>
            <ac:graphicFrameMk id="5" creationId="{2F4B9CB3-3444-4888-AC86-9AE78533D276}"/>
          </ac:graphicFrameMkLst>
        </pc:graphicFrameChg>
      </pc:sldChg>
      <pc:sldChg chg="modSp mod">
        <pc:chgData name="翟敏均" userId="b7b1be77-28c7-4aa5-84c2-b58d98e983ec" providerId="ADAL" clId="{2F96BCDA-94D4-4BD6-903C-58C26461EE00}" dt="2023-01-04T07:35:57.197" v="13" actId="108"/>
        <pc:sldMkLst>
          <pc:docMk/>
          <pc:sldMk cId="2764472997" sldId="3445"/>
        </pc:sldMkLst>
        <pc:graphicFrameChg chg="mod modGraphic">
          <ac:chgData name="翟敏均" userId="b7b1be77-28c7-4aa5-84c2-b58d98e983ec" providerId="ADAL" clId="{2F96BCDA-94D4-4BD6-903C-58C26461EE00}" dt="2023-01-04T07:35:57.197" v="13" actId="108"/>
          <ac:graphicFrameMkLst>
            <pc:docMk/>
            <pc:sldMk cId="2764472997" sldId="3445"/>
            <ac:graphicFrameMk id="5" creationId="{D8B2FC2C-8617-44BE-8CD2-1EA0A4D097A3}"/>
          </ac:graphicFrameMkLst>
        </pc:graphicFrameChg>
      </pc:sldChg>
    </pc:docChg>
  </pc:docChgLst>
  <pc:docChgLst>
    <pc:chgData name="廖心慈" userId="8463f947-7f4c-4a0d-9a06-a43c8dada01e" providerId="ADAL" clId="{76B96A65-D596-431F-8F8A-6C278210DBC9}"/>
    <pc:docChg chg="undo modSld">
      <pc:chgData name="廖心慈" userId="8463f947-7f4c-4a0d-9a06-a43c8dada01e" providerId="ADAL" clId="{76B96A65-D596-431F-8F8A-6C278210DBC9}" dt="2022-12-14T07:05:42.117" v="87" actId="1076"/>
      <pc:docMkLst>
        <pc:docMk/>
      </pc:docMkLst>
      <pc:sldChg chg="modSp">
        <pc:chgData name="廖心慈" userId="8463f947-7f4c-4a0d-9a06-a43c8dada01e" providerId="ADAL" clId="{76B96A65-D596-431F-8F8A-6C278210DBC9}" dt="2022-12-14T07:05:00.597" v="85" actId="1036"/>
        <pc:sldMkLst>
          <pc:docMk/>
          <pc:sldMk cId="415147062" sldId="3059"/>
        </pc:sldMkLst>
        <pc:picChg chg="mod">
          <ac:chgData name="廖心慈" userId="8463f947-7f4c-4a0d-9a06-a43c8dada01e" providerId="ADAL" clId="{76B96A65-D596-431F-8F8A-6C278210DBC9}" dt="2022-12-14T07:05:00.597" v="85" actId="1036"/>
          <ac:picMkLst>
            <pc:docMk/>
            <pc:sldMk cId="415147062" sldId="3059"/>
            <ac:picMk id="43" creationId="{BE7545B3-C6DC-416A-8A9B-6295218A5F39}"/>
          </ac:picMkLst>
        </pc:picChg>
      </pc:sldChg>
      <pc:sldChg chg="modSp">
        <pc:chgData name="廖心慈" userId="8463f947-7f4c-4a0d-9a06-a43c8dada01e" providerId="ADAL" clId="{76B96A65-D596-431F-8F8A-6C278210DBC9}" dt="2022-12-14T02:45:46.233" v="84" actId="1037"/>
        <pc:sldMkLst>
          <pc:docMk/>
          <pc:sldMk cId="1418450895" sldId="3438"/>
        </pc:sldMkLst>
        <pc:spChg chg="mod">
          <ac:chgData name="廖心慈" userId="8463f947-7f4c-4a0d-9a06-a43c8dada01e" providerId="ADAL" clId="{76B96A65-D596-431F-8F8A-6C278210DBC9}" dt="2022-12-14T02:45:24.506" v="81" actId="1037"/>
          <ac:spMkLst>
            <pc:docMk/>
            <pc:sldMk cId="1418450895" sldId="3438"/>
            <ac:spMk id="3" creationId="{D706C8AD-73B7-45BC-9279-27AA00469AC3}"/>
          </ac:spMkLst>
        </pc:spChg>
        <pc:spChg chg="mod">
          <ac:chgData name="廖心慈" userId="8463f947-7f4c-4a0d-9a06-a43c8dada01e" providerId="ADAL" clId="{76B96A65-D596-431F-8F8A-6C278210DBC9}" dt="2022-12-14T02:45:24.506" v="81" actId="1037"/>
          <ac:spMkLst>
            <pc:docMk/>
            <pc:sldMk cId="1418450895" sldId="3438"/>
            <ac:spMk id="22" creationId="{6CDB314C-A768-4A21-AF91-338B45A694F2}"/>
          </ac:spMkLst>
        </pc:spChg>
        <pc:spChg chg="mod">
          <ac:chgData name="廖心慈" userId="8463f947-7f4c-4a0d-9a06-a43c8dada01e" providerId="ADAL" clId="{76B96A65-D596-431F-8F8A-6C278210DBC9}" dt="2022-12-14T02:45:17.057" v="79" actId="1038"/>
          <ac:spMkLst>
            <pc:docMk/>
            <pc:sldMk cId="1418450895" sldId="3438"/>
            <ac:spMk id="23" creationId="{5803A0D3-9FC9-4EDB-9C74-69E8387528BE}"/>
          </ac:spMkLst>
        </pc:spChg>
        <pc:spChg chg="mod">
          <ac:chgData name="廖心慈" userId="8463f947-7f4c-4a0d-9a06-a43c8dada01e" providerId="ADAL" clId="{76B96A65-D596-431F-8F8A-6C278210DBC9}" dt="2022-12-14T02:18:59.305" v="5" actId="13926"/>
          <ac:spMkLst>
            <pc:docMk/>
            <pc:sldMk cId="1418450895" sldId="3438"/>
            <ac:spMk id="35" creationId="{E7A74454-B1FF-48CE-A53C-3DEFC6E6575E}"/>
          </ac:spMkLst>
        </pc:spChg>
        <pc:spChg chg="mod">
          <ac:chgData name="廖心慈" userId="8463f947-7f4c-4a0d-9a06-a43c8dada01e" providerId="ADAL" clId="{76B96A65-D596-431F-8F8A-6C278210DBC9}" dt="2022-12-14T02:45:46.233" v="84" actId="1037"/>
          <ac:spMkLst>
            <pc:docMk/>
            <pc:sldMk cId="1418450895" sldId="3438"/>
            <ac:spMk id="36" creationId="{885CE934-AFA0-48A2-B9AC-A055F89891AB}"/>
          </ac:spMkLst>
        </pc:spChg>
        <pc:spChg chg="mod">
          <ac:chgData name="廖心慈" userId="8463f947-7f4c-4a0d-9a06-a43c8dada01e" providerId="ADAL" clId="{76B96A65-D596-431F-8F8A-6C278210DBC9}" dt="2022-12-14T02:45:24.506" v="81" actId="1037"/>
          <ac:spMkLst>
            <pc:docMk/>
            <pc:sldMk cId="1418450895" sldId="3438"/>
            <ac:spMk id="37" creationId="{85724A31-D104-4BBA-AD4B-BF5D7A7B5B22}"/>
          </ac:spMkLst>
        </pc:spChg>
        <pc:spChg chg="mod">
          <ac:chgData name="廖心慈" userId="8463f947-7f4c-4a0d-9a06-a43c8dada01e" providerId="ADAL" clId="{76B96A65-D596-431F-8F8A-6C278210DBC9}" dt="2022-12-14T02:45:24.506" v="81" actId="1037"/>
          <ac:spMkLst>
            <pc:docMk/>
            <pc:sldMk cId="1418450895" sldId="3438"/>
            <ac:spMk id="38" creationId="{FD3D71B3-A8FC-4C31-923B-FE0B7F343F77}"/>
          </ac:spMkLst>
        </pc:spChg>
        <pc:spChg chg="mod">
          <ac:chgData name="廖心慈" userId="8463f947-7f4c-4a0d-9a06-a43c8dada01e" providerId="ADAL" clId="{76B96A65-D596-431F-8F8A-6C278210DBC9}" dt="2022-12-14T02:45:46.233" v="84" actId="1037"/>
          <ac:spMkLst>
            <pc:docMk/>
            <pc:sldMk cId="1418450895" sldId="3438"/>
            <ac:spMk id="39" creationId="{A38A2C27-DC1C-4A8E-B491-016F1C85CA61}"/>
          </ac:spMkLst>
        </pc:spChg>
        <pc:spChg chg="mod">
          <ac:chgData name="廖心慈" userId="8463f947-7f4c-4a0d-9a06-a43c8dada01e" providerId="ADAL" clId="{76B96A65-D596-431F-8F8A-6C278210DBC9}" dt="2022-12-14T02:43:45.458" v="62" actId="20577"/>
          <ac:spMkLst>
            <pc:docMk/>
            <pc:sldMk cId="1418450895" sldId="3438"/>
            <ac:spMk id="40" creationId="{320E346D-5477-4515-BD69-D63CF9F7697D}"/>
          </ac:spMkLst>
        </pc:spChg>
        <pc:spChg chg="mod">
          <ac:chgData name="廖心慈" userId="8463f947-7f4c-4a0d-9a06-a43c8dada01e" providerId="ADAL" clId="{76B96A65-D596-431F-8F8A-6C278210DBC9}" dt="2022-12-14T02:45:17.057" v="79" actId="1038"/>
          <ac:spMkLst>
            <pc:docMk/>
            <pc:sldMk cId="1418450895" sldId="3438"/>
            <ac:spMk id="45" creationId="{EE103089-5385-4E59-988A-CA6A8C766423}"/>
          </ac:spMkLst>
        </pc:spChg>
        <pc:grpChg chg="mod">
          <ac:chgData name="廖心慈" userId="8463f947-7f4c-4a0d-9a06-a43c8dada01e" providerId="ADAL" clId="{76B96A65-D596-431F-8F8A-6C278210DBC9}" dt="2022-12-14T02:45:24.506" v="81" actId="1037"/>
          <ac:grpSpMkLst>
            <pc:docMk/>
            <pc:sldMk cId="1418450895" sldId="3438"/>
            <ac:grpSpMk id="25" creationId="{D9F3F26E-9E0F-4FF2-BEA4-AC70E73C6DF0}"/>
          </ac:grpSpMkLst>
        </pc:grpChg>
        <pc:grpChg chg="mod">
          <ac:chgData name="廖心慈" userId="8463f947-7f4c-4a0d-9a06-a43c8dada01e" providerId="ADAL" clId="{76B96A65-D596-431F-8F8A-6C278210DBC9}" dt="2022-12-14T02:45:17.057" v="79" actId="1038"/>
          <ac:grpSpMkLst>
            <pc:docMk/>
            <pc:sldMk cId="1418450895" sldId="3438"/>
            <ac:grpSpMk id="28" creationId="{AD14C50C-533F-4D40-B4D5-5F8637D97782}"/>
          </ac:grpSpMkLst>
        </pc:grpChg>
      </pc:sldChg>
      <pc:sldChg chg="modSp">
        <pc:chgData name="廖心慈" userId="8463f947-7f4c-4a0d-9a06-a43c8dada01e" providerId="ADAL" clId="{76B96A65-D596-431F-8F8A-6C278210DBC9}" dt="2022-12-14T07:05:42.117" v="87" actId="1076"/>
        <pc:sldMkLst>
          <pc:docMk/>
          <pc:sldMk cId="1449865049" sldId="3439"/>
        </pc:sldMkLst>
        <pc:spChg chg="mod">
          <ac:chgData name="廖心慈" userId="8463f947-7f4c-4a0d-9a06-a43c8dada01e" providerId="ADAL" clId="{76B96A65-D596-431F-8F8A-6C278210DBC9}" dt="2022-12-14T07:05:42.117" v="87" actId="1076"/>
          <ac:spMkLst>
            <pc:docMk/>
            <pc:sldMk cId="1449865049" sldId="3439"/>
            <ac:spMk id="6" creationId="{5F6C73B7-B9F7-4B0E-9DE4-D06022743C68}"/>
          </ac:spMkLst>
        </pc:spChg>
      </pc:sldChg>
      <pc:sldChg chg="modSp">
        <pc:chgData name="廖心慈" userId="8463f947-7f4c-4a0d-9a06-a43c8dada01e" providerId="ADAL" clId="{76B96A65-D596-431F-8F8A-6C278210DBC9}" dt="2022-12-14T02:33:24.399" v="29" actId="20577"/>
        <pc:sldMkLst>
          <pc:docMk/>
          <pc:sldMk cId="464850701" sldId="3440"/>
        </pc:sldMkLst>
        <pc:graphicFrameChg chg="mod modGraphic">
          <ac:chgData name="廖心慈" userId="8463f947-7f4c-4a0d-9a06-a43c8dada01e" providerId="ADAL" clId="{76B96A65-D596-431F-8F8A-6C278210DBC9}" dt="2022-12-14T02:33:24.399" v="29" actId="20577"/>
          <ac:graphicFrameMkLst>
            <pc:docMk/>
            <pc:sldMk cId="464850701" sldId="3440"/>
            <ac:graphicFrameMk id="5" creationId="{55FAB5E7-17F2-48DC-B10C-D6E89C81BF3A}"/>
          </ac:graphicFrameMkLst>
        </pc:graphicFrameChg>
      </pc:sldChg>
    </pc:docChg>
  </pc:docChgLst>
  <pc:docChgLst>
    <pc:chgData name="廖心慈" userId="8463f947-7f4c-4a0d-9a06-a43c8dada01e" providerId="ADAL" clId="{B74226E0-1230-4AD0-801B-AB289D9EB7CB}"/>
    <pc:docChg chg="undo custSel addSld delSld modSld">
      <pc:chgData name="廖心慈" userId="8463f947-7f4c-4a0d-9a06-a43c8dada01e" providerId="ADAL" clId="{B74226E0-1230-4AD0-801B-AB289D9EB7CB}" dt="2022-12-09T03:47:34.273" v="241" actId="207"/>
      <pc:docMkLst>
        <pc:docMk/>
      </pc:docMkLst>
      <pc:sldChg chg="modSp">
        <pc:chgData name="廖心慈" userId="8463f947-7f4c-4a0d-9a06-a43c8dada01e" providerId="ADAL" clId="{B74226E0-1230-4AD0-801B-AB289D9EB7CB}" dt="2022-12-09T03:30:17.874" v="3" actId="20577"/>
        <pc:sldMkLst>
          <pc:docMk/>
          <pc:sldMk cId="0" sldId="256"/>
        </pc:sldMkLst>
        <pc:spChg chg="mod">
          <ac:chgData name="廖心慈" userId="8463f947-7f4c-4a0d-9a06-a43c8dada01e" providerId="ADAL" clId="{B74226E0-1230-4AD0-801B-AB289D9EB7CB}" dt="2022-12-09T03:30:14.228" v="0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廖心慈" userId="8463f947-7f4c-4a0d-9a06-a43c8dada01e" providerId="ADAL" clId="{B74226E0-1230-4AD0-801B-AB289D9EB7CB}" dt="2022-12-09T03:30:17.874" v="3" actId="20577"/>
          <ac:spMkLst>
            <pc:docMk/>
            <pc:sldMk cId="0" sldId="256"/>
            <ac:spMk id="470" creationId="{00000000-0000-0000-0000-000000000000}"/>
          </ac:spMkLst>
        </pc:spChg>
      </pc:sldChg>
      <pc:sldChg chg="modSp">
        <pc:chgData name="廖心慈" userId="8463f947-7f4c-4a0d-9a06-a43c8dada01e" providerId="ADAL" clId="{B74226E0-1230-4AD0-801B-AB289D9EB7CB}" dt="2022-12-09T03:47:34.273" v="241" actId="207"/>
        <pc:sldMkLst>
          <pc:docMk/>
          <pc:sldMk cId="0" sldId="257"/>
        </pc:sldMkLst>
        <pc:spChg chg="mod">
          <ac:chgData name="廖心慈" userId="8463f947-7f4c-4a0d-9a06-a43c8dada01e" providerId="ADAL" clId="{B74226E0-1230-4AD0-801B-AB289D9EB7CB}" dt="2022-12-09T03:47:34.273" v="241" actId="207"/>
          <ac:spMkLst>
            <pc:docMk/>
            <pc:sldMk cId="0" sldId="257"/>
            <ac:spMk id="484" creationId="{00000000-0000-0000-0000-000000000000}"/>
          </ac:spMkLst>
        </pc:spChg>
      </pc:sldChg>
      <pc:sldChg chg="modSp">
        <pc:chgData name="廖心慈" userId="8463f947-7f4c-4a0d-9a06-a43c8dada01e" providerId="ADAL" clId="{B74226E0-1230-4AD0-801B-AB289D9EB7CB}" dt="2022-12-09T03:41:54.931" v="194" actId="20577"/>
        <pc:sldMkLst>
          <pc:docMk/>
          <pc:sldMk cId="1418450895" sldId="3438"/>
        </pc:sldMkLst>
        <pc:spChg chg="mod">
          <ac:chgData name="廖心慈" userId="8463f947-7f4c-4a0d-9a06-a43c8dada01e" providerId="ADAL" clId="{B74226E0-1230-4AD0-801B-AB289D9EB7CB}" dt="2022-12-09T03:41:54.931" v="194" actId="20577"/>
          <ac:spMkLst>
            <pc:docMk/>
            <pc:sldMk cId="1418450895" sldId="3438"/>
            <ac:spMk id="2" creationId="{D2CF4A3E-FD23-4721-AD5C-2C706AC2303E}"/>
          </ac:spMkLst>
        </pc:spChg>
        <pc:spChg chg="mod">
          <ac:chgData name="廖心慈" userId="8463f947-7f4c-4a0d-9a06-a43c8dada01e" providerId="ADAL" clId="{B74226E0-1230-4AD0-801B-AB289D9EB7CB}" dt="2022-12-09T03:39:44.739" v="134" actId="13926"/>
          <ac:spMkLst>
            <pc:docMk/>
            <pc:sldMk cId="1418450895" sldId="3438"/>
            <ac:spMk id="35" creationId="{E7A74454-B1FF-48CE-A53C-3DEFC6E6575E}"/>
          </ac:spMkLst>
        </pc:spChg>
      </pc:sldChg>
      <pc:sldChg chg="modSp">
        <pc:chgData name="廖心慈" userId="8463f947-7f4c-4a0d-9a06-a43c8dada01e" providerId="ADAL" clId="{B74226E0-1230-4AD0-801B-AB289D9EB7CB}" dt="2022-12-09T03:36:28.334" v="93" actId="1076"/>
        <pc:sldMkLst>
          <pc:docMk/>
          <pc:sldMk cId="464850701" sldId="3440"/>
        </pc:sldMkLst>
        <pc:graphicFrameChg chg="mod modGraphic">
          <ac:chgData name="廖心慈" userId="8463f947-7f4c-4a0d-9a06-a43c8dada01e" providerId="ADAL" clId="{B74226E0-1230-4AD0-801B-AB289D9EB7CB}" dt="2022-12-09T03:36:28.334" v="93" actId="1076"/>
          <ac:graphicFrameMkLst>
            <pc:docMk/>
            <pc:sldMk cId="464850701" sldId="3440"/>
            <ac:graphicFrameMk id="5" creationId="{55FAB5E7-17F2-48DC-B10C-D6E89C81BF3A}"/>
          </ac:graphicFrameMkLst>
        </pc:graphicFrameChg>
      </pc:sldChg>
      <pc:sldChg chg="modSp">
        <pc:chgData name="廖心慈" userId="8463f947-7f4c-4a0d-9a06-a43c8dada01e" providerId="ADAL" clId="{B74226E0-1230-4AD0-801B-AB289D9EB7CB}" dt="2022-12-09T03:45:11.041" v="228" actId="207"/>
        <pc:sldMkLst>
          <pc:docMk/>
          <pc:sldMk cId="2238839558" sldId="3444"/>
        </pc:sldMkLst>
        <pc:graphicFrameChg chg="mod modGraphic">
          <ac:chgData name="廖心慈" userId="8463f947-7f4c-4a0d-9a06-a43c8dada01e" providerId="ADAL" clId="{B74226E0-1230-4AD0-801B-AB289D9EB7CB}" dt="2022-12-09T03:45:11.041" v="228" actId="207"/>
          <ac:graphicFrameMkLst>
            <pc:docMk/>
            <pc:sldMk cId="2238839558" sldId="3444"/>
            <ac:graphicFrameMk id="5" creationId="{2F4B9CB3-3444-4888-AC86-9AE78533D276}"/>
          </ac:graphicFrameMkLst>
        </pc:graphicFrameChg>
      </pc:sldChg>
      <pc:sldChg chg="modSp">
        <pc:chgData name="廖心慈" userId="8463f947-7f4c-4a0d-9a06-a43c8dada01e" providerId="ADAL" clId="{B74226E0-1230-4AD0-801B-AB289D9EB7CB}" dt="2022-12-09T03:45:35.025" v="231" actId="207"/>
        <pc:sldMkLst>
          <pc:docMk/>
          <pc:sldMk cId="2764472997" sldId="3445"/>
        </pc:sldMkLst>
        <pc:graphicFrameChg chg="modGraphic">
          <ac:chgData name="廖心慈" userId="8463f947-7f4c-4a0d-9a06-a43c8dada01e" providerId="ADAL" clId="{B74226E0-1230-4AD0-801B-AB289D9EB7CB}" dt="2022-12-09T03:45:35.025" v="231" actId="207"/>
          <ac:graphicFrameMkLst>
            <pc:docMk/>
            <pc:sldMk cId="2764472997" sldId="3445"/>
            <ac:graphicFrameMk id="5" creationId="{D8B2FC2C-8617-44BE-8CD2-1EA0A4D097A3}"/>
          </ac:graphicFrameMkLst>
        </pc:graphicFrameChg>
      </pc:sldChg>
      <pc:sldChg chg="modSp">
        <pc:chgData name="廖心慈" userId="8463f947-7f4c-4a0d-9a06-a43c8dada01e" providerId="ADAL" clId="{B74226E0-1230-4AD0-801B-AB289D9EB7CB}" dt="2022-12-09T03:47:04.118" v="233" actId="1076"/>
        <pc:sldMkLst>
          <pc:docMk/>
          <pc:sldMk cId="1100974873" sldId="3446"/>
        </pc:sldMkLst>
        <pc:graphicFrameChg chg="mod modGraphic">
          <ac:chgData name="廖心慈" userId="8463f947-7f4c-4a0d-9a06-a43c8dada01e" providerId="ADAL" clId="{B74226E0-1230-4AD0-801B-AB289D9EB7CB}" dt="2022-12-09T03:47:04.118" v="233" actId="1076"/>
          <ac:graphicFrameMkLst>
            <pc:docMk/>
            <pc:sldMk cId="1100974873" sldId="3446"/>
            <ac:graphicFrameMk id="7" creationId="{1416E1D1-69A4-4E5A-A7C8-5295E68B305B}"/>
          </ac:graphicFrameMkLst>
        </pc:graphicFrameChg>
      </pc:sldChg>
      <pc:sldChg chg="addSp delSp modSp add">
        <pc:chgData name="廖心慈" userId="8463f947-7f4c-4a0d-9a06-a43c8dada01e" providerId="ADAL" clId="{B74226E0-1230-4AD0-801B-AB289D9EB7CB}" dt="2022-12-09T03:42:49.015" v="206"/>
        <pc:sldMkLst>
          <pc:docMk/>
          <pc:sldMk cId="1574874571" sldId="3448"/>
        </pc:sldMkLst>
        <pc:spChg chg="mod">
          <ac:chgData name="廖心慈" userId="8463f947-7f4c-4a0d-9a06-a43c8dada01e" providerId="ADAL" clId="{B74226E0-1230-4AD0-801B-AB289D9EB7CB}" dt="2022-12-09T03:41:47.860" v="187" actId="20577"/>
          <ac:spMkLst>
            <pc:docMk/>
            <pc:sldMk cId="1574874571" sldId="3448"/>
            <ac:spMk id="2" creationId="{5DA08495-3664-4FC5-9F92-86028F184DF3}"/>
          </ac:spMkLst>
        </pc:spChg>
        <pc:spChg chg="add del mod">
          <ac:chgData name="廖心慈" userId="8463f947-7f4c-4a0d-9a06-a43c8dada01e" providerId="ADAL" clId="{B74226E0-1230-4AD0-801B-AB289D9EB7CB}" dt="2022-12-09T03:42:48.581" v="205" actId="478"/>
          <ac:spMkLst>
            <pc:docMk/>
            <pc:sldMk cId="1574874571" sldId="3448"/>
            <ac:spMk id="3" creationId="{163B9247-9B06-4AEA-B95E-657C4728A6F3}"/>
          </ac:spMkLst>
        </pc:spChg>
        <pc:spChg chg="add del mod">
          <ac:chgData name="廖心慈" userId="8463f947-7f4c-4a0d-9a06-a43c8dada01e" providerId="ADAL" clId="{B74226E0-1230-4AD0-801B-AB289D9EB7CB}" dt="2022-12-09T03:42:46.783" v="204"/>
          <ac:spMkLst>
            <pc:docMk/>
            <pc:sldMk cId="1574874571" sldId="3448"/>
            <ac:spMk id="5" creationId="{6A51BF64-E4C6-411F-B1CC-2670719C89E9}"/>
          </ac:spMkLst>
        </pc:spChg>
        <pc:spChg chg="add">
          <ac:chgData name="廖心慈" userId="8463f947-7f4c-4a0d-9a06-a43c8dada01e" providerId="ADAL" clId="{B74226E0-1230-4AD0-801B-AB289D9EB7CB}" dt="2022-12-09T03:42:49.015" v="206"/>
          <ac:spMkLst>
            <pc:docMk/>
            <pc:sldMk cId="1574874571" sldId="3448"/>
            <ac:spMk id="6" creationId="{8F015AE1-1E6F-4EFD-AC31-C32D03097E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14967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a6ebe1e90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gca6ebe1e90_2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ca6ebe1e90_2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2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ca6ebe1e90_2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gca6ebe1e90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22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851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86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ca6ebe1e90_2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gca6ebe1e90_2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79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1" y="-1"/>
            <a:ext cx="9143999" cy="6858002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圖片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r="1727" b="3796"/>
          <a:stretch/>
        </p:blipFill>
        <p:spPr>
          <a:xfrm>
            <a:off x="4572000" y="3814619"/>
            <a:ext cx="4581525" cy="30433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/>
          <a:stretch/>
        </p:blipFill>
        <p:spPr>
          <a:xfrm rot="10800000">
            <a:off x="0" y="58275"/>
            <a:ext cx="5717307" cy="28963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2367" y="3620815"/>
            <a:ext cx="7200000" cy="889895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59870" y="3067343"/>
            <a:ext cx="7200000" cy="432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spc="300">
                <a:gradFill flip="none" rotWithShape="1">
                  <a:gsLst>
                    <a:gs pos="0">
                      <a:srgbClr val="03D4A8"/>
                    </a:gs>
                    <a:gs pos="50000">
                      <a:srgbClr val="21D6E0"/>
                    </a:gs>
                    <a:gs pos="100000">
                      <a:srgbClr val="0087E6"/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pic>
        <p:nvPicPr>
          <p:cNvPr id="12" name="圖片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09" y="51470"/>
            <a:ext cx="1663995" cy="332340"/>
          </a:xfrm>
          <a:prstGeom prst="rect">
            <a:avLst/>
          </a:prstGeom>
        </p:spPr>
      </p:pic>
      <p:pic>
        <p:nvPicPr>
          <p:cNvPr id="13" name="Picture 2" descr="D:\yves_yang\資料群(C槽)\Desktop\LOGO\經濟部logo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331640" cy="3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拱形 28"/>
          <p:cNvSpPr/>
          <p:nvPr userDrawn="1"/>
        </p:nvSpPr>
        <p:spPr>
          <a:xfrm>
            <a:off x="3309679" y="248752"/>
            <a:ext cx="2520000" cy="2520000"/>
          </a:xfrm>
          <a:prstGeom prst="blockArc">
            <a:avLst>
              <a:gd name="adj1" fmla="val 13325277"/>
              <a:gd name="adj2" fmla="val 19093327"/>
              <a:gd name="adj3" fmla="val 26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拱形 29"/>
          <p:cNvSpPr/>
          <p:nvPr userDrawn="1"/>
        </p:nvSpPr>
        <p:spPr>
          <a:xfrm flipV="1">
            <a:off x="3305067" y="318028"/>
            <a:ext cx="2520000" cy="2520000"/>
          </a:xfrm>
          <a:prstGeom prst="blockArc">
            <a:avLst>
              <a:gd name="adj1" fmla="val 13325277"/>
              <a:gd name="adj2" fmla="val 19093327"/>
              <a:gd name="adj3" fmla="val 26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拱形 30"/>
          <p:cNvSpPr/>
          <p:nvPr userDrawn="1"/>
        </p:nvSpPr>
        <p:spPr>
          <a:xfrm flipV="1">
            <a:off x="3413958" y="417276"/>
            <a:ext cx="2292766" cy="2292766"/>
          </a:xfrm>
          <a:prstGeom prst="blockArc">
            <a:avLst>
              <a:gd name="adj1" fmla="val 13325277"/>
              <a:gd name="adj2" fmla="val 19093327"/>
              <a:gd name="adj3" fmla="val 26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19" name="群組 18"/>
          <p:cNvGrpSpPr/>
          <p:nvPr userDrawn="1"/>
        </p:nvGrpSpPr>
        <p:grpSpPr>
          <a:xfrm>
            <a:off x="3085799" y="702932"/>
            <a:ext cx="2963896" cy="1764057"/>
            <a:chOff x="2891467" y="669466"/>
            <a:chExt cx="2963896" cy="1764057"/>
          </a:xfrm>
        </p:grpSpPr>
        <p:sp>
          <p:nvSpPr>
            <p:cNvPr id="17" name="矩形 16"/>
            <p:cNvSpPr/>
            <p:nvPr userDrawn="1"/>
          </p:nvSpPr>
          <p:spPr>
            <a:xfrm>
              <a:off x="2900708" y="679197"/>
              <a:ext cx="295465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0" cap="none" spc="0">
                  <a:ln w="101600" cap="rnd" cmpd="sng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1"/>
                      <a:tileRect/>
                    </a:gradFill>
                    <a:prstDash val="solid"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8100000" scaled="1"/>
                    <a:tileRect/>
                  </a:gra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微起雲湧</a:t>
              </a:r>
              <a:endParaRPr lang="en-US" altLang="zh-TW" sz="5400" b="0" cap="none" spc="0">
                <a:ln w="101600" cap="rnd" cmpd="sng"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8100000" scaled="1"/>
                    <a:tileRect/>
                  </a:gradFill>
                  <a:prstDash val="solid"/>
                </a:ln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81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Black" pitchFamily="34" charset="-120"/>
                <a:ea typeface="Noto Sans CJK TC Black" pitchFamily="34" charset="-120"/>
              </a:endParaRPr>
            </a:p>
            <a:p>
              <a:pPr algn="ctr"/>
              <a:r>
                <a:rPr lang="zh-TW" altLang="en-US" sz="5400" b="0" cap="none" spc="0">
                  <a:ln w="101600" cap="rnd" cmpd="sng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1"/>
                      <a:tileRect/>
                    </a:gradFill>
                    <a:prstDash val="solid"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8100000" scaled="1"/>
                    <a:tileRect/>
                  </a:gra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群創商機</a:t>
              </a:r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2891467" y="669466"/>
              <a:ext cx="295465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0" cap="none" spc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微起雲湧</a:t>
              </a:r>
              <a:endParaRPr lang="en-US" altLang="zh-TW" sz="54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TC Black" pitchFamily="34" charset="-120"/>
                <a:ea typeface="Noto Sans CJK TC Black" pitchFamily="34" charset="-120"/>
              </a:endParaRPr>
            </a:p>
            <a:p>
              <a:pPr algn="ctr"/>
              <a:r>
                <a:rPr lang="zh-TW" altLang="en-US" sz="5400" b="0" cap="none" spc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群創商機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3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0" y="4761"/>
            <a:ext cx="9144000" cy="291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3" name="矩形 32"/>
          <p:cNvSpPr/>
          <p:nvPr userDrawn="1"/>
        </p:nvSpPr>
        <p:spPr>
          <a:xfrm>
            <a:off x="3838575" y="14286"/>
            <a:ext cx="5305425" cy="6858002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127"/>
          <p:cNvGrpSpPr/>
          <p:nvPr userDrawn="1"/>
        </p:nvGrpSpPr>
        <p:grpSpPr>
          <a:xfrm>
            <a:off x="3835401" y="3175"/>
            <a:ext cx="787400" cy="6861175"/>
            <a:chOff x="5156200" y="-15875"/>
            <a:chExt cx="787400" cy="6861175"/>
          </a:xfrm>
        </p:grpSpPr>
        <p:sp>
          <p:nvSpPr>
            <p:cNvPr id="7" name="Freeform 22"/>
            <p:cNvSpPr/>
            <p:nvPr/>
          </p:nvSpPr>
          <p:spPr bwMode="auto">
            <a:xfrm>
              <a:off x="5156200" y="-15875"/>
              <a:ext cx="207962" cy="207963"/>
            </a:xfrm>
            <a:custGeom>
              <a:avLst/>
              <a:gdLst>
                <a:gd name="T0" fmla="*/ 0 w 131"/>
                <a:gd name="T1" fmla="*/ 131 h 131"/>
                <a:gd name="T2" fmla="*/ 93 w 131"/>
                <a:gd name="T3" fmla="*/ 39 h 131"/>
                <a:gd name="T4" fmla="*/ 131 w 131"/>
                <a:gd name="T5" fmla="*/ 0 h 131"/>
                <a:gd name="T6" fmla="*/ 73 w 131"/>
                <a:gd name="T7" fmla="*/ 0 h 131"/>
                <a:gd name="T8" fmla="*/ 64 w 131"/>
                <a:gd name="T9" fmla="*/ 9 h 131"/>
                <a:gd name="T10" fmla="*/ 0 w 131"/>
                <a:gd name="T11" fmla="*/ 73 h 131"/>
                <a:gd name="T12" fmla="*/ 0 w 131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93" y="39"/>
                  </a:lnTo>
                  <a:lnTo>
                    <a:pt x="131" y="0"/>
                  </a:lnTo>
                  <a:lnTo>
                    <a:pt x="73" y="0"/>
                  </a:lnTo>
                  <a:lnTo>
                    <a:pt x="64" y="9"/>
                  </a:lnTo>
                  <a:lnTo>
                    <a:pt x="0" y="7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5156200" y="198437"/>
              <a:ext cx="787400" cy="879475"/>
            </a:xfrm>
            <a:custGeom>
              <a:avLst/>
              <a:gdLst>
                <a:gd name="T0" fmla="*/ 496 w 496"/>
                <a:gd name="T1" fmla="*/ 0 h 554"/>
                <a:gd name="T2" fmla="*/ 435 w 496"/>
                <a:gd name="T3" fmla="*/ 60 h 554"/>
                <a:gd name="T4" fmla="*/ 315 w 496"/>
                <a:gd name="T5" fmla="*/ 180 h 554"/>
                <a:gd name="T6" fmla="*/ 250 w 496"/>
                <a:gd name="T7" fmla="*/ 246 h 554"/>
                <a:gd name="T8" fmla="*/ 129 w 496"/>
                <a:gd name="T9" fmla="*/ 366 h 554"/>
                <a:gd name="T10" fmla="*/ 64 w 496"/>
                <a:gd name="T11" fmla="*/ 432 h 554"/>
                <a:gd name="T12" fmla="*/ 0 w 496"/>
                <a:gd name="T13" fmla="*/ 495 h 554"/>
                <a:gd name="T14" fmla="*/ 0 w 496"/>
                <a:gd name="T15" fmla="*/ 554 h 554"/>
                <a:gd name="T16" fmla="*/ 279 w 496"/>
                <a:gd name="T17" fmla="*/ 275 h 554"/>
                <a:gd name="T18" fmla="*/ 344 w 496"/>
                <a:gd name="T19" fmla="*/ 210 h 554"/>
                <a:gd name="T20" fmla="*/ 496 w 496"/>
                <a:gd name="T21" fmla="*/ 58 h 554"/>
                <a:gd name="T22" fmla="*/ 496 w 496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4">
                  <a:moveTo>
                    <a:pt x="496" y="0"/>
                  </a:moveTo>
                  <a:lnTo>
                    <a:pt x="435" y="60"/>
                  </a:lnTo>
                  <a:lnTo>
                    <a:pt x="315" y="180"/>
                  </a:lnTo>
                  <a:lnTo>
                    <a:pt x="250" y="246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5"/>
                  </a:lnTo>
                  <a:lnTo>
                    <a:pt x="0" y="554"/>
                  </a:lnTo>
                  <a:lnTo>
                    <a:pt x="279" y="275"/>
                  </a:lnTo>
                  <a:lnTo>
                    <a:pt x="344" y="210"/>
                  </a:lnTo>
                  <a:lnTo>
                    <a:pt x="496" y="5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5156200" y="-15875"/>
              <a:ext cx="503237" cy="504825"/>
            </a:xfrm>
            <a:custGeom>
              <a:avLst/>
              <a:gdLst>
                <a:gd name="T0" fmla="*/ 279 w 317"/>
                <a:gd name="T1" fmla="*/ 39 h 318"/>
                <a:gd name="T2" fmla="*/ 317 w 317"/>
                <a:gd name="T3" fmla="*/ 0 h 318"/>
                <a:gd name="T4" fmla="*/ 258 w 317"/>
                <a:gd name="T5" fmla="*/ 0 h 318"/>
                <a:gd name="T6" fmla="*/ 250 w 317"/>
                <a:gd name="T7" fmla="*/ 9 h 318"/>
                <a:gd name="T8" fmla="*/ 129 w 317"/>
                <a:gd name="T9" fmla="*/ 129 h 318"/>
                <a:gd name="T10" fmla="*/ 64 w 317"/>
                <a:gd name="T11" fmla="*/ 195 h 318"/>
                <a:gd name="T12" fmla="*/ 0 w 317"/>
                <a:gd name="T13" fmla="*/ 259 h 318"/>
                <a:gd name="T14" fmla="*/ 0 w 317"/>
                <a:gd name="T15" fmla="*/ 318 h 318"/>
                <a:gd name="T16" fmla="*/ 279 w 317"/>
                <a:gd name="T17" fmla="*/ 3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279" y="39"/>
                  </a:moveTo>
                  <a:lnTo>
                    <a:pt x="317" y="0"/>
                  </a:lnTo>
                  <a:lnTo>
                    <a:pt x="258" y="0"/>
                  </a:lnTo>
                  <a:lnTo>
                    <a:pt x="250" y="9"/>
                  </a:lnTo>
                  <a:lnTo>
                    <a:pt x="129" y="129"/>
                  </a:lnTo>
                  <a:lnTo>
                    <a:pt x="64" y="195"/>
                  </a:lnTo>
                  <a:lnTo>
                    <a:pt x="0" y="259"/>
                  </a:lnTo>
                  <a:lnTo>
                    <a:pt x="0" y="318"/>
                  </a:lnTo>
                  <a:lnTo>
                    <a:pt x="27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5156200" y="-15875"/>
              <a:ext cx="787400" cy="798513"/>
            </a:xfrm>
            <a:custGeom>
              <a:avLst/>
              <a:gdLst>
                <a:gd name="T0" fmla="*/ 0 w 496"/>
                <a:gd name="T1" fmla="*/ 503 h 503"/>
                <a:gd name="T2" fmla="*/ 93 w 496"/>
                <a:gd name="T3" fmla="*/ 410 h 503"/>
                <a:gd name="T4" fmla="*/ 159 w 496"/>
                <a:gd name="T5" fmla="*/ 345 h 503"/>
                <a:gd name="T6" fmla="*/ 279 w 496"/>
                <a:gd name="T7" fmla="*/ 224 h 503"/>
                <a:gd name="T8" fmla="*/ 344 w 496"/>
                <a:gd name="T9" fmla="*/ 158 h 503"/>
                <a:gd name="T10" fmla="*/ 464 w 496"/>
                <a:gd name="T11" fmla="*/ 39 h 503"/>
                <a:gd name="T12" fmla="*/ 496 w 496"/>
                <a:gd name="T13" fmla="*/ 7 h 503"/>
                <a:gd name="T14" fmla="*/ 496 w 496"/>
                <a:gd name="T15" fmla="*/ 0 h 503"/>
                <a:gd name="T16" fmla="*/ 444 w 496"/>
                <a:gd name="T17" fmla="*/ 0 h 503"/>
                <a:gd name="T18" fmla="*/ 435 w 496"/>
                <a:gd name="T19" fmla="*/ 9 h 503"/>
                <a:gd name="T20" fmla="*/ 129 w 496"/>
                <a:gd name="T21" fmla="*/ 315 h 503"/>
                <a:gd name="T22" fmla="*/ 64 w 496"/>
                <a:gd name="T23" fmla="*/ 381 h 503"/>
                <a:gd name="T24" fmla="*/ 0 w 496"/>
                <a:gd name="T25" fmla="*/ 445 h 503"/>
                <a:gd name="T26" fmla="*/ 0 w 496"/>
                <a:gd name="T27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503">
                  <a:moveTo>
                    <a:pt x="0" y="503"/>
                  </a:moveTo>
                  <a:lnTo>
                    <a:pt x="93" y="410"/>
                  </a:lnTo>
                  <a:lnTo>
                    <a:pt x="159" y="345"/>
                  </a:lnTo>
                  <a:lnTo>
                    <a:pt x="279" y="224"/>
                  </a:lnTo>
                  <a:lnTo>
                    <a:pt x="344" y="158"/>
                  </a:lnTo>
                  <a:lnTo>
                    <a:pt x="464" y="39"/>
                  </a:lnTo>
                  <a:lnTo>
                    <a:pt x="496" y="7"/>
                  </a:lnTo>
                  <a:lnTo>
                    <a:pt x="496" y="0"/>
                  </a:lnTo>
                  <a:lnTo>
                    <a:pt x="444" y="0"/>
                  </a:lnTo>
                  <a:lnTo>
                    <a:pt x="435" y="9"/>
                  </a:lnTo>
                  <a:lnTo>
                    <a:pt x="129" y="315"/>
                  </a:lnTo>
                  <a:lnTo>
                    <a:pt x="64" y="381"/>
                  </a:lnTo>
                  <a:lnTo>
                    <a:pt x="0" y="445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5156200" y="787400"/>
              <a:ext cx="787400" cy="881063"/>
            </a:xfrm>
            <a:custGeom>
              <a:avLst/>
              <a:gdLst>
                <a:gd name="T0" fmla="*/ 496 w 496"/>
                <a:gd name="T1" fmla="*/ 0 h 555"/>
                <a:gd name="T2" fmla="*/ 435 w 496"/>
                <a:gd name="T3" fmla="*/ 61 h 555"/>
                <a:gd name="T4" fmla="*/ 315 w 496"/>
                <a:gd name="T5" fmla="*/ 181 h 555"/>
                <a:gd name="T6" fmla="*/ 250 w 496"/>
                <a:gd name="T7" fmla="*/ 247 h 555"/>
                <a:gd name="T8" fmla="*/ 129 w 496"/>
                <a:gd name="T9" fmla="*/ 367 h 555"/>
                <a:gd name="T10" fmla="*/ 64 w 496"/>
                <a:gd name="T11" fmla="*/ 432 h 555"/>
                <a:gd name="T12" fmla="*/ 0 w 496"/>
                <a:gd name="T13" fmla="*/ 496 h 555"/>
                <a:gd name="T14" fmla="*/ 0 w 496"/>
                <a:gd name="T15" fmla="*/ 555 h 555"/>
                <a:gd name="T16" fmla="*/ 279 w 496"/>
                <a:gd name="T17" fmla="*/ 276 h 555"/>
                <a:gd name="T18" fmla="*/ 344 w 496"/>
                <a:gd name="T19" fmla="*/ 210 h 555"/>
                <a:gd name="T20" fmla="*/ 496 w 496"/>
                <a:gd name="T21" fmla="*/ 59 h 555"/>
                <a:gd name="T22" fmla="*/ 496 w 496"/>
                <a:gd name="T2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5">
                  <a:moveTo>
                    <a:pt x="496" y="0"/>
                  </a:moveTo>
                  <a:lnTo>
                    <a:pt x="435" y="61"/>
                  </a:lnTo>
                  <a:lnTo>
                    <a:pt x="315" y="181"/>
                  </a:lnTo>
                  <a:lnTo>
                    <a:pt x="250" y="247"/>
                  </a:lnTo>
                  <a:lnTo>
                    <a:pt x="129" y="367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5156200" y="493712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5 h 554"/>
                <a:gd name="T6" fmla="*/ 279 w 496"/>
                <a:gd name="T7" fmla="*/ 275 h 554"/>
                <a:gd name="T8" fmla="*/ 344 w 496"/>
                <a:gd name="T9" fmla="*/ 209 h 554"/>
                <a:gd name="T10" fmla="*/ 464 w 496"/>
                <a:gd name="T11" fmla="*/ 89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0 h 554"/>
                <a:gd name="T18" fmla="*/ 129 w 496"/>
                <a:gd name="T19" fmla="*/ 366 h 554"/>
                <a:gd name="T20" fmla="*/ 64 w 496"/>
                <a:gd name="T21" fmla="*/ 432 h 554"/>
                <a:gd name="T22" fmla="*/ 0 w 496"/>
                <a:gd name="T23" fmla="*/ 495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5"/>
                  </a:lnTo>
                  <a:lnTo>
                    <a:pt x="279" y="275"/>
                  </a:lnTo>
                  <a:lnTo>
                    <a:pt x="344" y="209"/>
                  </a:lnTo>
                  <a:lnTo>
                    <a:pt x="464" y="89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0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5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5156200" y="1377950"/>
              <a:ext cx="787400" cy="881063"/>
            </a:xfrm>
            <a:custGeom>
              <a:avLst/>
              <a:gdLst>
                <a:gd name="T0" fmla="*/ 496 w 496"/>
                <a:gd name="T1" fmla="*/ 0 h 555"/>
                <a:gd name="T2" fmla="*/ 435 w 496"/>
                <a:gd name="T3" fmla="*/ 60 h 555"/>
                <a:gd name="T4" fmla="*/ 315 w 496"/>
                <a:gd name="T5" fmla="*/ 181 h 555"/>
                <a:gd name="T6" fmla="*/ 250 w 496"/>
                <a:gd name="T7" fmla="*/ 247 h 555"/>
                <a:gd name="T8" fmla="*/ 129 w 496"/>
                <a:gd name="T9" fmla="*/ 366 h 555"/>
                <a:gd name="T10" fmla="*/ 64 w 496"/>
                <a:gd name="T11" fmla="*/ 432 h 555"/>
                <a:gd name="T12" fmla="*/ 0 w 496"/>
                <a:gd name="T13" fmla="*/ 496 h 555"/>
                <a:gd name="T14" fmla="*/ 0 w 496"/>
                <a:gd name="T15" fmla="*/ 555 h 555"/>
                <a:gd name="T16" fmla="*/ 279 w 496"/>
                <a:gd name="T17" fmla="*/ 276 h 555"/>
                <a:gd name="T18" fmla="*/ 344 w 496"/>
                <a:gd name="T19" fmla="*/ 210 h 555"/>
                <a:gd name="T20" fmla="*/ 496 w 496"/>
                <a:gd name="T21" fmla="*/ 59 h 555"/>
                <a:gd name="T22" fmla="*/ 496 w 496"/>
                <a:gd name="T2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5">
                  <a:moveTo>
                    <a:pt x="496" y="0"/>
                  </a:moveTo>
                  <a:lnTo>
                    <a:pt x="435" y="60"/>
                  </a:lnTo>
                  <a:lnTo>
                    <a:pt x="315" y="181"/>
                  </a:lnTo>
                  <a:lnTo>
                    <a:pt x="250" y="247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5156200" y="1082675"/>
              <a:ext cx="787400" cy="881063"/>
            </a:xfrm>
            <a:custGeom>
              <a:avLst/>
              <a:gdLst>
                <a:gd name="T0" fmla="*/ 0 w 496"/>
                <a:gd name="T1" fmla="*/ 555 h 555"/>
                <a:gd name="T2" fmla="*/ 93 w 496"/>
                <a:gd name="T3" fmla="*/ 462 h 555"/>
                <a:gd name="T4" fmla="*/ 159 w 496"/>
                <a:gd name="T5" fmla="*/ 396 h 555"/>
                <a:gd name="T6" fmla="*/ 279 w 496"/>
                <a:gd name="T7" fmla="*/ 276 h 555"/>
                <a:gd name="T8" fmla="*/ 344 w 496"/>
                <a:gd name="T9" fmla="*/ 210 h 555"/>
                <a:gd name="T10" fmla="*/ 464 w 496"/>
                <a:gd name="T11" fmla="*/ 90 h 555"/>
                <a:gd name="T12" fmla="*/ 496 w 496"/>
                <a:gd name="T13" fmla="*/ 59 h 555"/>
                <a:gd name="T14" fmla="*/ 496 w 496"/>
                <a:gd name="T15" fmla="*/ 0 h 555"/>
                <a:gd name="T16" fmla="*/ 435 w 496"/>
                <a:gd name="T17" fmla="*/ 61 h 555"/>
                <a:gd name="T18" fmla="*/ 129 w 496"/>
                <a:gd name="T19" fmla="*/ 367 h 555"/>
                <a:gd name="T20" fmla="*/ 64 w 496"/>
                <a:gd name="T21" fmla="*/ 433 h 555"/>
                <a:gd name="T22" fmla="*/ 0 w 496"/>
                <a:gd name="T23" fmla="*/ 496 h 555"/>
                <a:gd name="T24" fmla="*/ 0 w 496"/>
                <a:gd name="T25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5">
                  <a:moveTo>
                    <a:pt x="0" y="555"/>
                  </a:moveTo>
                  <a:lnTo>
                    <a:pt x="93" y="462"/>
                  </a:lnTo>
                  <a:lnTo>
                    <a:pt x="159" y="396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64" y="90"/>
                  </a:lnTo>
                  <a:lnTo>
                    <a:pt x="496" y="59"/>
                  </a:lnTo>
                  <a:lnTo>
                    <a:pt x="496" y="0"/>
                  </a:lnTo>
                  <a:lnTo>
                    <a:pt x="435" y="61"/>
                  </a:lnTo>
                  <a:lnTo>
                    <a:pt x="129" y="367"/>
                  </a:lnTo>
                  <a:lnTo>
                    <a:pt x="64" y="433"/>
                  </a:lnTo>
                  <a:lnTo>
                    <a:pt x="0" y="496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5156200" y="1968500"/>
              <a:ext cx="787400" cy="879475"/>
            </a:xfrm>
            <a:custGeom>
              <a:avLst/>
              <a:gdLst>
                <a:gd name="T0" fmla="*/ 496 w 496"/>
                <a:gd name="T1" fmla="*/ 0 h 554"/>
                <a:gd name="T2" fmla="*/ 435 w 496"/>
                <a:gd name="T3" fmla="*/ 60 h 554"/>
                <a:gd name="T4" fmla="*/ 315 w 496"/>
                <a:gd name="T5" fmla="*/ 181 h 554"/>
                <a:gd name="T6" fmla="*/ 250 w 496"/>
                <a:gd name="T7" fmla="*/ 246 h 554"/>
                <a:gd name="T8" fmla="*/ 129 w 496"/>
                <a:gd name="T9" fmla="*/ 366 h 554"/>
                <a:gd name="T10" fmla="*/ 64 w 496"/>
                <a:gd name="T11" fmla="*/ 432 h 554"/>
                <a:gd name="T12" fmla="*/ 0 w 496"/>
                <a:gd name="T13" fmla="*/ 496 h 554"/>
                <a:gd name="T14" fmla="*/ 0 w 496"/>
                <a:gd name="T15" fmla="*/ 554 h 554"/>
                <a:gd name="T16" fmla="*/ 279 w 496"/>
                <a:gd name="T17" fmla="*/ 275 h 554"/>
                <a:gd name="T18" fmla="*/ 344 w 496"/>
                <a:gd name="T19" fmla="*/ 210 h 554"/>
                <a:gd name="T20" fmla="*/ 496 w 496"/>
                <a:gd name="T21" fmla="*/ 59 h 554"/>
                <a:gd name="T22" fmla="*/ 496 w 496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4">
                  <a:moveTo>
                    <a:pt x="496" y="0"/>
                  </a:moveTo>
                  <a:lnTo>
                    <a:pt x="435" y="60"/>
                  </a:lnTo>
                  <a:lnTo>
                    <a:pt x="315" y="181"/>
                  </a:lnTo>
                  <a:lnTo>
                    <a:pt x="250" y="246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lnTo>
                    <a:pt x="279" y="275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5156200" y="1673225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6 h 554"/>
                <a:gd name="T6" fmla="*/ 279 w 496"/>
                <a:gd name="T7" fmla="*/ 276 h 554"/>
                <a:gd name="T8" fmla="*/ 344 w 496"/>
                <a:gd name="T9" fmla="*/ 210 h 554"/>
                <a:gd name="T10" fmla="*/ 464 w 496"/>
                <a:gd name="T11" fmla="*/ 90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1 h 554"/>
                <a:gd name="T18" fmla="*/ 129 w 496"/>
                <a:gd name="T19" fmla="*/ 367 h 554"/>
                <a:gd name="T20" fmla="*/ 64 w 496"/>
                <a:gd name="T21" fmla="*/ 432 h 554"/>
                <a:gd name="T22" fmla="*/ 0 w 496"/>
                <a:gd name="T23" fmla="*/ 496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6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64" y="90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1"/>
                  </a:lnTo>
                  <a:lnTo>
                    <a:pt x="129" y="367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5156200" y="2557462"/>
              <a:ext cx="787400" cy="881063"/>
            </a:xfrm>
            <a:custGeom>
              <a:avLst/>
              <a:gdLst>
                <a:gd name="T0" fmla="*/ 496 w 496"/>
                <a:gd name="T1" fmla="*/ 0 h 555"/>
                <a:gd name="T2" fmla="*/ 435 w 496"/>
                <a:gd name="T3" fmla="*/ 61 h 555"/>
                <a:gd name="T4" fmla="*/ 315 w 496"/>
                <a:gd name="T5" fmla="*/ 181 h 555"/>
                <a:gd name="T6" fmla="*/ 250 w 496"/>
                <a:gd name="T7" fmla="*/ 247 h 555"/>
                <a:gd name="T8" fmla="*/ 129 w 496"/>
                <a:gd name="T9" fmla="*/ 367 h 555"/>
                <a:gd name="T10" fmla="*/ 64 w 496"/>
                <a:gd name="T11" fmla="*/ 433 h 555"/>
                <a:gd name="T12" fmla="*/ 0 w 496"/>
                <a:gd name="T13" fmla="*/ 497 h 555"/>
                <a:gd name="T14" fmla="*/ 0 w 496"/>
                <a:gd name="T15" fmla="*/ 555 h 555"/>
                <a:gd name="T16" fmla="*/ 279 w 496"/>
                <a:gd name="T17" fmla="*/ 276 h 555"/>
                <a:gd name="T18" fmla="*/ 344 w 496"/>
                <a:gd name="T19" fmla="*/ 210 h 555"/>
                <a:gd name="T20" fmla="*/ 496 w 496"/>
                <a:gd name="T21" fmla="*/ 59 h 555"/>
                <a:gd name="T22" fmla="*/ 496 w 496"/>
                <a:gd name="T2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5">
                  <a:moveTo>
                    <a:pt x="496" y="0"/>
                  </a:moveTo>
                  <a:lnTo>
                    <a:pt x="435" y="61"/>
                  </a:lnTo>
                  <a:lnTo>
                    <a:pt x="315" y="181"/>
                  </a:lnTo>
                  <a:lnTo>
                    <a:pt x="250" y="247"/>
                  </a:lnTo>
                  <a:lnTo>
                    <a:pt x="129" y="367"/>
                  </a:lnTo>
                  <a:lnTo>
                    <a:pt x="64" y="433"/>
                  </a:lnTo>
                  <a:lnTo>
                    <a:pt x="0" y="497"/>
                  </a:lnTo>
                  <a:lnTo>
                    <a:pt x="0" y="555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5156200" y="2263775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5 h 554"/>
                <a:gd name="T6" fmla="*/ 279 w 496"/>
                <a:gd name="T7" fmla="*/ 276 h 554"/>
                <a:gd name="T8" fmla="*/ 344 w 496"/>
                <a:gd name="T9" fmla="*/ 209 h 554"/>
                <a:gd name="T10" fmla="*/ 464 w 496"/>
                <a:gd name="T11" fmla="*/ 89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0 h 554"/>
                <a:gd name="T18" fmla="*/ 129 w 496"/>
                <a:gd name="T19" fmla="*/ 366 h 554"/>
                <a:gd name="T20" fmla="*/ 64 w 496"/>
                <a:gd name="T21" fmla="*/ 432 h 554"/>
                <a:gd name="T22" fmla="*/ 0 w 496"/>
                <a:gd name="T23" fmla="*/ 496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5"/>
                  </a:lnTo>
                  <a:lnTo>
                    <a:pt x="279" y="276"/>
                  </a:lnTo>
                  <a:lnTo>
                    <a:pt x="344" y="209"/>
                  </a:lnTo>
                  <a:lnTo>
                    <a:pt x="464" y="89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0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5156200" y="3148012"/>
              <a:ext cx="787400" cy="881063"/>
            </a:xfrm>
            <a:custGeom>
              <a:avLst/>
              <a:gdLst>
                <a:gd name="T0" fmla="*/ 496 w 496"/>
                <a:gd name="T1" fmla="*/ 0 h 555"/>
                <a:gd name="T2" fmla="*/ 435 w 496"/>
                <a:gd name="T3" fmla="*/ 61 h 555"/>
                <a:gd name="T4" fmla="*/ 315 w 496"/>
                <a:gd name="T5" fmla="*/ 181 h 555"/>
                <a:gd name="T6" fmla="*/ 250 w 496"/>
                <a:gd name="T7" fmla="*/ 247 h 555"/>
                <a:gd name="T8" fmla="*/ 129 w 496"/>
                <a:gd name="T9" fmla="*/ 367 h 555"/>
                <a:gd name="T10" fmla="*/ 64 w 496"/>
                <a:gd name="T11" fmla="*/ 433 h 555"/>
                <a:gd name="T12" fmla="*/ 0 w 496"/>
                <a:gd name="T13" fmla="*/ 496 h 555"/>
                <a:gd name="T14" fmla="*/ 0 w 496"/>
                <a:gd name="T15" fmla="*/ 555 h 555"/>
                <a:gd name="T16" fmla="*/ 279 w 496"/>
                <a:gd name="T17" fmla="*/ 276 h 555"/>
                <a:gd name="T18" fmla="*/ 344 w 496"/>
                <a:gd name="T19" fmla="*/ 210 h 555"/>
                <a:gd name="T20" fmla="*/ 496 w 496"/>
                <a:gd name="T21" fmla="*/ 59 h 555"/>
                <a:gd name="T22" fmla="*/ 496 w 496"/>
                <a:gd name="T2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5">
                  <a:moveTo>
                    <a:pt x="496" y="0"/>
                  </a:moveTo>
                  <a:lnTo>
                    <a:pt x="435" y="61"/>
                  </a:lnTo>
                  <a:lnTo>
                    <a:pt x="315" y="181"/>
                  </a:lnTo>
                  <a:lnTo>
                    <a:pt x="250" y="247"/>
                  </a:lnTo>
                  <a:lnTo>
                    <a:pt x="129" y="367"/>
                  </a:lnTo>
                  <a:lnTo>
                    <a:pt x="64" y="433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5156200" y="2854325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5 h 554"/>
                <a:gd name="T6" fmla="*/ 279 w 496"/>
                <a:gd name="T7" fmla="*/ 275 h 554"/>
                <a:gd name="T8" fmla="*/ 344 w 496"/>
                <a:gd name="T9" fmla="*/ 209 h 554"/>
                <a:gd name="T10" fmla="*/ 464 w 496"/>
                <a:gd name="T11" fmla="*/ 89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0 h 554"/>
                <a:gd name="T18" fmla="*/ 129 w 496"/>
                <a:gd name="T19" fmla="*/ 366 h 554"/>
                <a:gd name="T20" fmla="*/ 64 w 496"/>
                <a:gd name="T21" fmla="*/ 432 h 554"/>
                <a:gd name="T22" fmla="*/ 0 w 496"/>
                <a:gd name="T23" fmla="*/ 495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5"/>
                  </a:lnTo>
                  <a:lnTo>
                    <a:pt x="279" y="275"/>
                  </a:lnTo>
                  <a:lnTo>
                    <a:pt x="344" y="209"/>
                  </a:lnTo>
                  <a:lnTo>
                    <a:pt x="464" y="89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0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5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5156200" y="3738562"/>
              <a:ext cx="787400" cy="879475"/>
            </a:xfrm>
            <a:custGeom>
              <a:avLst/>
              <a:gdLst>
                <a:gd name="T0" fmla="*/ 496 w 496"/>
                <a:gd name="T1" fmla="*/ 0 h 554"/>
                <a:gd name="T2" fmla="*/ 435 w 496"/>
                <a:gd name="T3" fmla="*/ 61 h 554"/>
                <a:gd name="T4" fmla="*/ 315 w 496"/>
                <a:gd name="T5" fmla="*/ 181 h 554"/>
                <a:gd name="T6" fmla="*/ 250 w 496"/>
                <a:gd name="T7" fmla="*/ 246 h 554"/>
                <a:gd name="T8" fmla="*/ 129 w 496"/>
                <a:gd name="T9" fmla="*/ 366 h 554"/>
                <a:gd name="T10" fmla="*/ 64 w 496"/>
                <a:gd name="T11" fmla="*/ 433 h 554"/>
                <a:gd name="T12" fmla="*/ 0 w 496"/>
                <a:gd name="T13" fmla="*/ 496 h 554"/>
                <a:gd name="T14" fmla="*/ 0 w 496"/>
                <a:gd name="T15" fmla="*/ 554 h 554"/>
                <a:gd name="T16" fmla="*/ 279 w 496"/>
                <a:gd name="T17" fmla="*/ 276 h 554"/>
                <a:gd name="T18" fmla="*/ 344 w 496"/>
                <a:gd name="T19" fmla="*/ 210 h 554"/>
                <a:gd name="T20" fmla="*/ 496 w 496"/>
                <a:gd name="T21" fmla="*/ 59 h 554"/>
                <a:gd name="T22" fmla="*/ 496 w 496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4">
                  <a:moveTo>
                    <a:pt x="496" y="0"/>
                  </a:moveTo>
                  <a:lnTo>
                    <a:pt x="435" y="61"/>
                  </a:lnTo>
                  <a:lnTo>
                    <a:pt x="315" y="181"/>
                  </a:lnTo>
                  <a:lnTo>
                    <a:pt x="250" y="246"/>
                  </a:lnTo>
                  <a:lnTo>
                    <a:pt x="129" y="366"/>
                  </a:lnTo>
                  <a:lnTo>
                    <a:pt x="64" y="433"/>
                  </a:lnTo>
                  <a:lnTo>
                    <a:pt x="0" y="496"/>
                  </a:lnTo>
                  <a:lnTo>
                    <a:pt x="0" y="554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5156200" y="3443287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2 h 554"/>
                <a:gd name="T4" fmla="*/ 159 w 496"/>
                <a:gd name="T5" fmla="*/ 396 h 554"/>
                <a:gd name="T6" fmla="*/ 279 w 496"/>
                <a:gd name="T7" fmla="*/ 276 h 554"/>
                <a:gd name="T8" fmla="*/ 344 w 496"/>
                <a:gd name="T9" fmla="*/ 210 h 554"/>
                <a:gd name="T10" fmla="*/ 464 w 496"/>
                <a:gd name="T11" fmla="*/ 90 h 554"/>
                <a:gd name="T12" fmla="*/ 496 w 496"/>
                <a:gd name="T13" fmla="*/ 59 h 554"/>
                <a:gd name="T14" fmla="*/ 496 w 496"/>
                <a:gd name="T15" fmla="*/ 0 h 554"/>
                <a:gd name="T16" fmla="*/ 435 w 496"/>
                <a:gd name="T17" fmla="*/ 61 h 554"/>
                <a:gd name="T18" fmla="*/ 129 w 496"/>
                <a:gd name="T19" fmla="*/ 367 h 554"/>
                <a:gd name="T20" fmla="*/ 64 w 496"/>
                <a:gd name="T21" fmla="*/ 432 h 554"/>
                <a:gd name="T22" fmla="*/ 0 w 496"/>
                <a:gd name="T23" fmla="*/ 496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2"/>
                  </a:lnTo>
                  <a:lnTo>
                    <a:pt x="159" y="396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64" y="90"/>
                  </a:lnTo>
                  <a:lnTo>
                    <a:pt x="496" y="59"/>
                  </a:lnTo>
                  <a:lnTo>
                    <a:pt x="496" y="0"/>
                  </a:lnTo>
                  <a:lnTo>
                    <a:pt x="435" y="61"/>
                  </a:lnTo>
                  <a:lnTo>
                    <a:pt x="129" y="367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3" name="Freeform 38"/>
            <p:cNvSpPr/>
            <p:nvPr/>
          </p:nvSpPr>
          <p:spPr bwMode="auto">
            <a:xfrm>
              <a:off x="5156200" y="4329112"/>
              <a:ext cx="787400" cy="879475"/>
            </a:xfrm>
            <a:custGeom>
              <a:avLst/>
              <a:gdLst>
                <a:gd name="T0" fmla="*/ 496 w 496"/>
                <a:gd name="T1" fmla="*/ 0 h 554"/>
                <a:gd name="T2" fmla="*/ 435 w 496"/>
                <a:gd name="T3" fmla="*/ 61 h 554"/>
                <a:gd name="T4" fmla="*/ 315 w 496"/>
                <a:gd name="T5" fmla="*/ 180 h 554"/>
                <a:gd name="T6" fmla="*/ 250 w 496"/>
                <a:gd name="T7" fmla="*/ 246 h 554"/>
                <a:gd name="T8" fmla="*/ 129 w 496"/>
                <a:gd name="T9" fmla="*/ 366 h 554"/>
                <a:gd name="T10" fmla="*/ 64 w 496"/>
                <a:gd name="T11" fmla="*/ 432 h 554"/>
                <a:gd name="T12" fmla="*/ 0 w 496"/>
                <a:gd name="T13" fmla="*/ 496 h 554"/>
                <a:gd name="T14" fmla="*/ 0 w 496"/>
                <a:gd name="T15" fmla="*/ 554 h 554"/>
                <a:gd name="T16" fmla="*/ 279 w 496"/>
                <a:gd name="T17" fmla="*/ 275 h 554"/>
                <a:gd name="T18" fmla="*/ 344 w 496"/>
                <a:gd name="T19" fmla="*/ 210 h 554"/>
                <a:gd name="T20" fmla="*/ 496 w 496"/>
                <a:gd name="T21" fmla="*/ 58 h 554"/>
                <a:gd name="T22" fmla="*/ 496 w 496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4">
                  <a:moveTo>
                    <a:pt x="496" y="0"/>
                  </a:moveTo>
                  <a:lnTo>
                    <a:pt x="435" y="61"/>
                  </a:lnTo>
                  <a:lnTo>
                    <a:pt x="315" y="180"/>
                  </a:lnTo>
                  <a:lnTo>
                    <a:pt x="250" y="246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lnTo>
                    <a:pt x="279" y="275"/>
                  </a:lnTo>
                  <a:lnTo>
                    <a:pt x="344" y="210"/>
                  </a:lnTo>
                  <a:lnTo>
                    <a:pt x="496" y="5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4" name="Freeform 39"/>
            <p:cNvSpPr/>
            <p:nvPr/>
          </p:nvSpPr>
          <p:spPr bwMode="auto">
            <a:xfrm>
              <a:off x="5156200" y="4033837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6 h 554"/>
                <a:gd name="T6" fmla="*/ 279 w 496"/>
                <a:gd name="T7" fmla="*/ 276 h 554"/>
                <a:gd name="T8" fmla="*/ 344 w 496"/>
                <a:gd name="T9" fmla="*/ 209 h 554"/>
                <a:gd name="T10" fmla="*/ 464 w 496"/>
                <a:gd name="T11" fmla="*/ 90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0 h 554"/>
                <a:gd name="T18" fmla="*/ 129 w 496"/>
                <a:gd name="T19" fmla="*/ 366 h 554"/>
                <a:gd name="T20" fmla="*/ 64 w 496"/>
                <a:gd name="T21" fmla="*/ 432 h 554"/>
                <a:gd name="T22" fmla="*/ 0 w 496"/>
                <a:gd name="T23" fmla="*/ 496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6"/>
                  </a:lnTo>
                  <a:lnTo>
                    <a:pt x="279" y="276"/>
                  </a:lnTo>
                  <a:lnTo>
                    <a:pt x="344" y="209"/>
                  </a:lnTo>
                  <a:lnTo>
                    <a:pt x="464" y="90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0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5" name="Freeform 40"/>
            <p:cNvSpPr/>
            <p:nvPr/>
          </p:nvSpPr>
          <p:spPr bwMode="auto">
            <a:xfrm>
              <a:off x="5156200" y="4919662"/>
              <a:ext cx="787400" cy="879475"/>
            </a:xfrm>
            <a:custGeom>
              <a:avLst/>
              <a:gdLst>
                <a:gd name="T0" fmla="*/ 496 w 496"/>
                <a:gd name="T1" fmla="*/ 0 h 554"/>
                <a:gd name="T2" fmla="*/ 435 w 496"/>
                <a:gd name="T3" fmla="*/ 60 h 554"/>
                <a:gd name="T4" fmla="*/ 315 w 496"/>
                <a:gd name="T5" fmla="*/ 180 h 554"/>
                <a:gd name="T6" fmla="*/ 250 w 496"/>
                <a:gd name="T7" fmla="*/ 246 h 554"/>
                <a:gd name="T8" fmla="*/ 129 w 496"/>
                <a:gd name="T9" fmla="*/ 366 h 554"/>
                <a:gd name="T10" fmla="*/ 64 w 496"/>
                <a:gd name="T11" fmla="*/ 432 h 554"/>
                <a:gd name="T12" fmla="*/ 0 w 496"/>
                <a:gd name="T13" fmla="*/ 496 h 554"/>
                <a:gd name="T14" fmla="*/ 0 w 496"/>
                <a:gd name="T15" fmla="*/ 554 h 554"/>
                <a:gd name="T16" fmla="*/ 279 w 496"/>
                <a:gd name="T17" fmla="*/ 275 h 554"/>
                <a:gd name="T18" fmla="*/ 344 w 496"/>
                <a:gd name="T19" fmla="*/ 209 h 554"/>
                <a:gd name="T20" fmla="*/ 496 w 496"/>
                <a:gd name="T21" fmla="*/ 58 h 554"/>
                <a:gd name="T22" fmla="*/ 496 w 496"/>
                <a:gd name="T2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4">
                  <a:moveTo>
                    <a:pt x="496" y="0"/>
                  </a:moveTo>
                  <a:lnTo>
                    <a:pt x="435" y="60"/>
                  </a:lnTo>
                  <a:lnTo>
                    <a:pt x="315" y="180"/>
                  </a:lnTo>
                  <a:lnTo>
                    <a:pt x="250" y="246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4"/>
                  </a:lnTo>
                  <a:lnTo>
                    <a:pt x="279" y="275"/>
                  </a:lnTo>
                  <a:lnTo>
                    <a:pt x="344" y="209"/>
                  </a:lnTo>
                  <a:lnTo>
                    <a:pt x="496" y="5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156200" y="4624387"/>
              <a:ext cx="787400" cy="879475"/>
            </a:xfrm>
            <a:custGeom>
              <a:avLst/>
              <a:gdLst>
                <a:gd name="T0" fmla="*/ 0 w 496"/>
                <a:gd name="T1" fmla="*/ 554 h 554"/>
                <a:gd name="T2" fmla="*/ 93 w 496"/>
                <a:gd name="T3" fmla="*/ 461 h 554"/>
                <a:gd name="T4" fmla="*/ 159 w 496"/>
                <a:gd name="T5" fmla="*/ 395 h 554"/>
                <a:gd name="T6" fmla="*/ 279 w 496"/>
                <a:gd name="T7" fmla="*/ 275 h 554"/>
                <a:gd name="T8" fmla="*/ 344 w 496"/>
                <a:gd name="T9" fmla="*/ 209 h 554"/>
                <a:gd name="T10" fmla="*/ 464 w 496"/>
                <a:gd name="T11" fmla="*/ 89 h 554"/>
                <a:gd name="T12" fmla="*/ 496 w 496"/>
                <a:gd name="T13" fmla="*/ 58 h 554"/>
                <a:gd name="T14" fmla="*/ 496 w 496"/>
                <a:gd name="T15" fmla="*/ 0 h 554"/>
                <a:gd name="T16" fmla="*/ 435 w 496"/>
                <a:gd name="T17" fmla="*/ 60 h 554"/>
                <a:gd name="T18" fmla="*/ 129 w 496"/>
                <a:gd name="T19" fmla="*/ 366 h 554"/>
                <a:gd name="T20" fmla="*/ 64 w 496"/>
                <a:gd name="T21" fmla="*/ 432 h 554"/>
                <a:gd name="T22" fmla="*/ 0 w 496"/>
                <a:gd name="T23" fmla="*/ 495 h 554"/>
                <a:gd name="T24" fmla="*/ 0 w 496"/>
                <a:gd name="T2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4">
                  <a:moveTo>
                    <a:pt x="0" y="554"/>
                  </a:moveTo>
                  <a:lnTo>
                    <a:pt x="93" y="461"/>
                  </a:lnTo>
                  <a:lnTo>
                    <a:pt x="159" y="395"/>
                  </a:lnTo>
                  <a:lnTo>
                    <a:pt x="279" y="275"/>
                  </a:lnTo>
                  <a:lnTo>
                    <a:pt x="344" y="209"/>
                  </a:lnTo>
                  <a:lnTo>
                    <a:pt x="464" y="89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0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5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5156200" y="5508625"/>
              <a:ext cx="787400" cy="881063"/>
            </a:xfrm>
            <a:custGeom>
              <a:avLst/>
              <a:gdLst>
                <a:gd name="T0" fmla="*/ 496 w 496"/>
                <a:gd name="T1" fmla="*/ 0 h 555"/>
                <a:gd name="T2" fmla="*/ 435 w 496"/>
                <a:gd name="T3" fmla="*/ 61 h 555"/>
                <a:gd name="T4" fmla="*/ 315 w 496"/>
                <a:gd name="T5" fmla="*/ 181 h 555"/>
                <a:gd name="T6" fmla="*/ 250 w 496"/>
                <a:gd name="T7" fmla="*/ 247 h 555"/>
                <a:gd name="T8" fmla="*/ 129 w 496"/>
                <a:gd name="T9" fmla="*/ 366 h 555"/>
                <a:gd name="T10" fmla="*/ 64 w 496"/>
                <a:gd name="T11" fmla="*/ 433 h 555"/>
                <a:gd name="T12" fmla="*/ 0 w 496"/>
                <a:gd name="T13" fmla="*/ 496 h 555"/>
                <a:gd name="T14" fmla="*/ 0 w 496"/>
                <a:gd name="T15" fmla="*/ 555 h 555"/>
                <a:gd name="T16" fmla="*/ 93 w 496"/>
                <a:gd name="T17" fmla="*/ 462 h 555"/>
                <a:gd name="T18" fmla="*/ 279 w 496"/>
                <a:gd name="T19" fmla="*/ 276 h 555"/>
                <a:gd name="T20" fmla="*/ 344 w 496"/>
                <a:gd name="T21" fmla="*/ 210 h 555"/>
                <a:gd name="T22" fmla="*/ 496 w 496"/>
                <a:gd name="T23" fmla="*/ 59 h 555"/>
                <a:gd name="T24" fmla="*/ 496 w 496"/>
                <a:gd name="T25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555">
                  <a:moveTo>
                    <a:pt x="496" y="0"/>
                  </a:moveTo>
                  <a:lnTo>
                    <a:pt x="435" y="61"/>
                  </a:lnTo>
                  <a:lnTo>
                    <a:pt x="315" y="181"/>
                  </a:lnTo>
                  <a:lnTo>
                    <a:pt x="250" y="247"/>
                  </a:lnTo>
                  <a:lnTo>
                    <a:pt x="129" y="366"/>
                  </a:lnTo>
                  <a:lnTo>
                    <a:pt x="64" y="433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93" y="462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96" y="5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156200" y="5213350"/>
              <a:ext cx="787400" cy="881063"/>
            </a:xfrm>
            <a:custGeom>
              <a:avLst/>
              <a:gdLst>
                <a:gd name="T0" fmla="*/ 0 w 496"/>
                <a:gd name="T1" fmla="*/ 555 h 555"/>
                <a:gd name="T2" fmla="*/ 279 w 496"/>
                <a:gd name="T3" fmla="*/ 276 h 555"/>
                <a:gd name="T4" fmla="*/ 279 w 496"/>
                <a:gd name="T5" fmla="*/ 276 h 555"/>
                <a:gd name="T6" fmla="*/ 344 w 496"/>
                <a:gd name="T7" fmla="*/ 210 h 555"/>
                <a:gd name="T8" fmla="*/ 464 w 496"/>
                <a:gd name="T9" fmla="*/ 90 h 555"/>
                <a:gd name="T10" fmla="*/ 496 w 496"/>
                <a:gd name="T11" fmla="*/ 59 h 555"/>
                <a:gd name="T12" fmla="*/ 496 w 496"/>
                <a:gd name="T13" fmla="*/ 0 h 555"/>
                <a:gd name="T14" fmla="*/ 435 w 496"/>
                <a:gd name="T15" fmla="*/ 61 h 555"/>
                <a:gd name="T16" fmla="*/ 129 w 496"/>
                <a:gd name="T17" fmla="*/ 367 h 555"/>
                <a:gd name="T18" fmla="*/ 64 w 496"/>
                <a:gd name="T19" fmla="*/ 433 h 555"/>
                <a:gd name="T20" fmla="*/ 0 w 496"/>
                <a:gd name="T21" fmla="*/ 496 h 555"/>
                <a:gd name="T22" fmla="*/ 0 w 496"/>
                <a:gd name="T23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555">
                  <a:moveTo>
                    <a:pt x="0" y="555"/>
                  </a:moveTo>
                  <a:lnTo>
                    <a:pt x="279" y="276"/>
                  </a:lnTo>
                  <a:lnTo>
                    <a:pt x="279" y="276"/>
                  </a:lnTo>
                  <a:lnTo>
                    <a:pt x="344" y="210"/>
                  </a:lnTo>
                  <a:lnTo>
                    <a:pt x="464" y="90"/>
                  </a:lnTo>
                  <a:lnTo>
                    <a:pt x="496" y="59"/>
                  </a:lnTo>
                  <a:lnTo>
                    <a:pt x="496" y="0"/>
                  </a:lnTo>
                  <a:lnTo>
                    <a:pt x="435" y="61"/>
                  </a:lnTo>
                  <a:lnTo>
                    <a:pt x="129" y="367"/>
                  </a:lnTo>
                  <a:lnTo>
                    <a:pt x="64" y="433"/>
                  </a:lnTo>
                  <a:lnTo>
                    <a:pt x="0" y="496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5197475" y="6099175"/>
              <a:ext cx="746125" cy="746125"/>
            </a:xfrm>
            <a:custGeom>
              <a:avLst/>
              <a:gdLst>
                <a:gd name="T0" fmla="*/ 470 w 470"/>
                <a:gd name="T1" fmla="*/ 0 h 470"/>
                <a:gd name="T2" fmla="*/ 409 w 470"/>
                <a:gd name="T3" fmla="*/ 61 h 470"/>
                <a:gd name="T4" fmla="*/ 289 w 470"/>
                <a:gd name="T5" fmla="*/ 180 h 470"/>
                <a:gd name="T6" fmla="*/ 224 w 470"/>
                <a:gd name="T7" fmla="*/ 246 h 470"/>
                <a:gd name="T8" fmla="*/ 103 w 470"/>
                <a:gd name="T9" fmla="*/ 366 h 470"/>
                <a:gd name="T10" fmla="*/ 38 w 470"/>
                <a:gd name="T11" fmla="*/ 432 h 470"/>
                <a:gd name="T12" fmla="*/ 0 w 470"/>
                <a:gd name="T13" fmla="*/ 470 h 470"/>
                <a:gd name="T14" fmla="*/ 58 w 470"/>
                <a:gd name="T15" fmla="*/ 470 h 470"/>
                <a:gd name="T16" fmla="*/ 67 w 470"/>
                <a:gd name="T17" fmla="*/ 462 h 470"/>
                <a:gd name="T18" fmla="*/ 253 w 470"/>
                <a:gd name="T19" fmla="*/ 275 h 470"/>
                <a:gd name="T20" fmla="*/ 318 w 470"/>
                <a:gd name="T21" fmla="*/ 210 h 470"/>
                <a:gd name="T22" fmla="*/ 438 w 470"/>
                <a:gd name="T23" fmla="*/ 90 h 470"/>
                <a:gd name="T24" fmla="*/ 470 w 470"/>
                <a:gd name="T25" fmla="*/ 59 h 470"/>
                <a:gd name="T26" fmla="*/ 470 w 470"/>
                <a:gd name="T2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0" h="470">
                  <a:moveTo>
                    <a:pt x="470" y="0"/>
                  </a:moveTo>
                  <a:lnTo>
                    <a:pt x="409" y="61"/>
                  </a:lnTo>
                  <a:lnTo>
                    <a:pt x="289" y="180"/>
                  </a:lnTo>
                  <a:lnTo>
                    <a:pt x="224" y="246"/>
                  </a:lnTo>
                  <a:lnTo>
                    <a:pt x="103" y="366"/>
                  </a:lnTo>
                  <a:lnTo>
                    <a:pt x="38" y="432"/>
                  </a:lnTo>
                  <a:lnTo>
                    <a:pt x="0" y="470"/>
                  </a:lnTo>
                  <a:lnTo>
                    <a:pt x="58" y="470"/>
                  </a:lnTo>
                  <a:lnTo>
                    <a:pt x="67" y="462"/>
                  </a:lnTo>
                  <a:lnTo>
                    <a:pt x="253" y="275"/>
                  </a:lnTo>
                  <a:lnTo>
                    <a:pt x="318" y="210"/>
                  </a:lnTo>
                  <a:lnTo>
                    <a:pt x="438" y="90"/>
                  </a:lnTo>
                  <a:lnTo>
                    <a:pt x="470" y="5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5156200" y="5803900"/>
              <a:ext cx="787400" cy="881063"/>
            </a:xfrm>
            <a:custGeom>
              <a:avLst/>
              <a:gdLst>
                <a:gd name="T0" fmla="*/ 279 w 496"/>
                <a:gd name="T1" fmla="*/ 276 h 555"/>
                <a:gd name="T2" fmla="*/ 279 w 496"/>
                <a:gd name="T3" fmla="*/ 276 h 555"/>
                <a:gd name="T4" fmla="*/ 496 w 496"/>
                <a:gd name="T5" fmla="*/ 58 h 555"/>
                <a:gd name="T6" fmla="*/ 496 w 496"/>
                <a:gd name="T7" fmla="*/ 0 h 555"/>
                <a:gd name="T8" fmla="*/ 435 w 496"/>
                <a:gd name="T9" fmla="*/ 61 h 555"/>
                <a:gd name="T10" fmla="*/ 129 w 496"/>
                <a:gd name="T11" fmla="*/ 366 h 555"/>
                <a:gd name="T12" fmla="*/ 64 w 496"/>
                <a:gd name="T13" fmla="*/ 432 h 555"/>
                <a:gd name="T14" fmla="*/ 0 w 496"/>
                <a:gd name="T15" fmla="*/ 496 h 555"/>
                <a:gd name="T16" fmla="*/ 0 w 496"/>
                <a:gd name="T17" fmla="*/ 555 h 555"/>
                <a:gd name="T18" fmla="*/ 279 w 496"/>
                <a:gd name="T19" fmla="*/ 27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555">
                  <a:moveTo>
                    <a:pt x="279" y="276"/>
                  </a:moveTo>
                  <a:lnTo>
                    <a:pt x="279" y="276"/>
                  </a:lnTo>
                  <a:lnTo>
                    <a:pt x="496" y="58"/>
                  </a:lnTo>
                  <a:lnTo>
                    <a:pt x="496" y="0"/>
                  </a:lnTo>
                  <a:lnTo>
                    <a:pt x="435" y="61"/>
                  </a:lnTo>
                  <a:lnTo>
                    <a:pt x="129" y="366"/>
                  </a:lnTo>
                  <a:lnTo>
                    <a:pt x="64" y="43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279" y="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5492750" y="6394450"/>
              <a:ext cx="450850" cy="450850"/>
            </a:xfrm>
            <a:custGeom>
              <a:avLst/>
              <a:gdLst>
                <a:gd name="T0" fmla="*/ 67 w 284"/>
                <a:gd name="T1" fmla="*/ 276 h 284"/>
                <a:gd name="T2" fmla="*/ 284 w 284"/>
                <a:gd name="T3" fmla="*/ 58 h 284"/>
                <a:gd name="T4" fmla="*/ 284 w 284"/>
                <a:gd name="T5" fmla="*/ 0 h 284"/>
                <a:gd name="T6" fmla="*/ 223 w 284"/>
                <a:gd name="T7" fmla="*/ 60 h 284"/>
                <a:gd name="T8" fmla="*/ 0 w 284"/>
                <a:gd name="T9" fmla="*/ 284 h 284"/>
                <a:gd name="T10" fmla="*/ 58 w 284"/>
                <a:gd name="T11" fmla="*/ 284 h 284"/>
                <a:gd name="T12" fmla="*/ 67 w 284"/>
                <a:gd name="T13" fmla="*/ 27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84">
                  <a:moveTo>
                    <a:pt x="67" y="276"/>
                  </a:moveTo>
                  <a:lnTo>
                    <a:pt x="284" y="58"/>
                  </a:lnTo>
                  <a:lnTo>
                    <a:pt x="284" y="0"/>
                  </a:lnTo>
                  <a:lnTo>
                    <a:pt x="223" y="60"/>
                  </a:lnTo>
                  <a:lnTo>
                    <a:pt x="0" y="284"/>
                  </a:lnTo>
                  <a:lnTo>
                    <a:pt x="58" y="284"/>
                  </a:lnTo>
                  <a:lnTo>
                    <a:pt x="67" y="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5786438" y="6689725"/>
              <a:ext cx="157162" cy="155575"/>
            </a:xfrm>
            <a:custGeom>
              <a:avLst/>
              <a:gdLst>
                <a:gd name="T0" fmla="*/ 38 w 99"/>
                <a:gd name="T1" fmla="*/ 60 h 98"/>
                <a:gd name="T2" fmla="*/ 0 w 99"/>
                <a:gd name="T3" fmla="*/ 98 h 98"/>
                <a:gd name="T4" fmla="*/ 59 w 99"/>
                <a:gd name="T5" fmla="*/ 98 h 98"/>
                <a:gd name="T6" fmla="*/ 67 w 99"/>
                <a:gd name="T7" fmla="*/ 90 h 98"/>
                <a:gd name="T8" fmla="*/ 99 w 99"/>
                <a:gd name="T9" fmla="*/ 58 h 98"/>
                <a:gd name="T10" fmla="*/ 99 w 99"/>
                <a:gd name="T11" fmla="*/ 0 h 98"/>
                <a:gd name="T12" fmla="*/ 38 w 99"/>
                <a:gd name="T13" fmla="*/ 6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8">
                  <a:moveTo>
                    <a:pt x="38" y="60"/>
                  </a:moveTo>
                  <a:lnTo>
                    <a:pt x="0" y="98"/>
                  </a:lnTo>
                  <a:lnTo>
                    <a:pt x="59" y="98"/>
                  </a:lnTo>
                  <a:lnTo>
                    <a:pt x="67" y="90"/>
                  </a:lnTo>
                  <a:lnTo>
                    <a:pt x="99" y="58"/>
                  </a:lnTo>
                  <a:lnTo>
                    <a:pt x="99" y="0"/>
                  </a:lnTo>
                  <a:lnTo>
                    <a:pt x="3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F0502020204030204"/>
                <a:cs typeface="+mn-ea"/>
                <a:sym typeface="Source Han Sans SC" panose="020F0502020204030204"/>
              </a:endParaRPr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102094" y="2249391"/>
            <a:ext cx="3730300" cy="1754326"/>
            <a:chOff x="2510586" y="679197"/>
            <a:chExt cx="3730300" cy="1754326"/>
          </a:xfrm>
        </p:grpSpPr>
        <p:sp>
          <p:nvSpPr>
            <p:cNvPr id="38" name="矩形 37"/>
            <p:cNvSpPr/>
            <p:nvPr userDrawn="1"/>
          </p:nvSpPr>
          <p:spPr>
            <a:xfrm>
              <a:off x="2515186" y="679197"/>
              <a:ext cx="372570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0" cap="none" spc="0" dirty="0">
                  <a:ln w="101600" cap="rnd" cmpd="sng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1"/>
                      <a:tileRect/>
                    </a:gradFill>
                    <a:prstDash val="solid"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8100000" scaled="1"/>
                    <a:tileRect/>
                  </a:gra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目錄</a:t>
              </a:r>
            </a:p>
            <a:p>
              <a:pPr algn="ctr"/>
              <a:r>
                <a:rPr lang="en-US" altLang="zh-TW" sz="5400" b="0" cap="none" spc="-150" dirty="0">
                  <a:ln w="101600" cap="rnd" cmpd="sng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1"/>
                      <a:tileRect/>
                    </a:gradFill>
                    <a:prstDash val="solid"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8100000" scaled="1"/>
                    <a:tileRect/>
                  </a:gra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CONTENTS</a:t>
              </a:r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2510586" y="679197"/>
              <a:ext cx="372570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0" cap="none" spc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目錄</a:t>
              </a:r>
              <a:endParaRPr lang="en-US" altLang="zh-TW" sz="5400" b="0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TC Black" pitchFamily="34" charset="-120"/>
                <a:ea typeface="Noto Sans CJK TC Black" pitchFamily="34" charset="-120"/>
              </a:endParaRPr>
            </a:p>
            <a:p>
              <a:pPr algn="ctr"/>
              <a:r>
                <a:rPr lang="en-US" altLang="zh-TW" sz="5400" b="0" cap="none" spc="-15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oto Sans CJK TC Black" pitchFamily="34" charset="-120"/>
                  <a:ea typeface="Noto Sans CJK TC Black" pitchFamily="34" charset="-120"/>
                </a:rPr>
                <a:t>CONTENTS</a:t>
              </a:r>
              <a:endParaRPr lang="zh-TW" altLang="en-US" sz="5400" b="0" cap="none" spc="-15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8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6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5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31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45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66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88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03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0"/>
            <a:ext cx="914400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7387"/>
            <a:ext cx="4743451" cy="5610613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橢圓 6"/>
          <p:cNvSpPr/>
          <p:nvPr userDrawn="1"/>
        </p:nvSpPr>
        <p:spPr>
          <a:xfrm>
            <a:off x="447676" y="2171699"/>
            <a:ext cx="2520000" cy="2520000"/>
          </a:xfrm>
          <a:prstGeom prst="ellipse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cs typeface="+mn-ea"/>
              <a:sym typeface="+mn-lt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"/>
            <a:ext cx="3600000" cy="42431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3726" y="2662236"/>
            <a:ext cx="5220000" cy="1362075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TW" altLang="en-US" sz="6600" b="1" kern="1200" spc="0" dirty="0">
                <a:gradFill flip="none" rotWithShape="1">
                  <a:gsLst>
                    <a:gs pos="0">
                      <a:srgbClr val="03D4A8"/>
                    </a:gs>
                    <a:gs pos="50000">
                      <a:srgbClr val="21D6E0"/>
                    </a:gs>
                    <a:gs pos="100000">
                      <a:srgbClr val="0087E6"/>
                    </a:gs>
                  </a:gsLst>
                  <a:lin ang="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"/>
          </p:nvPr>
        </p:nvSpPr>
        <p:spPr>
          <a:xfrm>
            <a:off x="447676" y="2171700"/>
            <a:ext cx="2520000" cy="2520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0">
                <a:solidFill>
                  <a:schemeClr val="bg1"/>
                </a:solidFill>
                <a:latin typeface="Segoe UI Black" panose="020B0A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12" name="圖片 11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09" y="51470"/>
            <a:ext cx="1663995" cy="332340"/>
          </a:xfrm>
          <a:prstGeom prst="rect">
            <a:avLst/>
          </a:prstGeom>
        </p:spPr>
      </p:pic>
      <p:pic>
        <p:nvPicPr>
          <p:cNvPr id="13" name="Picture 2" descr="D:\yves_yang\資料群(C槽)\Desktop\LOGO\經濟部logo-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331640" cy="3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6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0"/>
            <a:ext cx="914400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7387"/>
            <a:ext cx="4743451" cy="5610613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1"/>
            <a:ext cx="3600000" cy="42431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025" y="2662236"/>
            <a:ext cx="7200900" cy="1362075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TW" altLang="en-US" sz="7200" b="1" kern="1200" spc="0" dirty="0">
                <a:gradFill flip="none" rotWithShape="1">
                  <a:gsLst>
                    <a:gs pos="0">
                      <a:srgbClr val="03D4A8"/>
                    </a:gs>
                    <a:gs pos="50000">
                      <a:srgbClr val="21D6E0"/>
                    </a:gs>
                    <a:gs pos="100000">
                      <a:srgbClr val="0087E6"/>
                    </a:gs>
                  </a:gsLst>
                  <a:lin ang="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12" name="圖片 11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09" y="51470"/>
            <a:ext cx="1663995" cy="332340"/>
          </a:xfrm>
          <a:prstGeom prst="rect">
            <a:avLst/>
          </a:prstGeom>
        </p:spPr>
      </p:pic>
      <p:pic>
        <p:nvPicPr>
          <p:cNvPr id="13" name="Picture 2" descr="D:\yves_yang\資料群(C槽)\Desktop\LOGO\經濟部logo-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331640" cy="3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8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96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51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00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60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17" y="57236"/>
            <a:ext cx="208029" cy="208029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62829" y="-1045897"/>
            <a:ext cx="861928" cy="297294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427634" y="-747433"/>
            <a:ext cx="968932" cy="24638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0" y="-2442"/>
            <a:ext cx="914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7650" y="1004888"/>
            <a:ext cx="8640000" cy="552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-4600" y="65430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54309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5000" y="65430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09" y="51470"/>
            <a:ext cx="1663995" cy="332340"/>
          </a:xfrm>
          <a:prstGeom prst="rect">
            <a:avLst/>
          </a:prstGeom>
        </p:spPr>
      </p:pic>
      <p:pic>
        <p:nvPicPr>
          <p:cNvPr id="8" name="Picture 2" descr="D:\yves_yang\資料群(C槽)\Desktop\LOGO\經濟部logo-1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331640" cy="3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1" y="819150"/>
            <a:ext cx="9143999" cy="104775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圖片 14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471766"/>
            <a:ext cx="279401" cy="279401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055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9" r:id="rId3"/>
    <p:sldLayoutId id="2147483697" r:id="rId4"/>
    <p:sldLayoutId id="2147483710" r:id="rId5"/>
    <p:sldLayoutId id="2147483708" r:id="rId6"/>
    <p:sldLayoutId id="2147483698" r:id="rId7"/>
    <p:sldLayoutId id="2147483699" r:id="rId8"/>
    <p:sldLayoutId id="2147483700" r:id="rId9"/>
    <p:sldLayoutId id="2147483707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206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altLang="zh-TW" sz="3600" dirty="0"/>
              <a:t>〈</a:t>
            </a:r>
            <a:r>
              <a:rPr lang="zh-TW" altLang="en-US" sz="3600" dirty="0"/>
              <a:t>提案名稱</a:t>
            </a:r>
            <a:r>
              <a:rPr lang="en-US" altLang="zh-TW" sz="3600" dirty="0"/>
              <a:t>〉</a:t>
            </a:r>
            <a:endParaRPr sz="3600" dirty="0"/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969835" y="2990233"/>
            <a:ext cx="7200000" cy="432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 altLang="zh-TW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112</a:t>
            </a:r>
            <a:r>
              <a:rPr lang="zh-TW" alt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年度雲世代小微企業數位轉型創新服務計畫</a:t>
            </a:r>
          </a:p>
        </p:txBody>
      </p:sp>
      <p:sp>
        <p:nvSpPr>
          <p:cNvPr id="470" name="Google Shape;470;p47"/>
          <p:cNvSpPr/>
          <p:nvPr/>
        </p:nvSpPr>
        <p:spPr>
          <a:xfrm>
            <a:off x="3464138" y="6022822"/>
            <a:ext cx="2931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kern="1200" spc="3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Microsoft JhengHei"/>
              </a:rPr>
              <a:t>112</a:t>
            </a:r>
            <a:r>
              <a:rPr lang="zh-TW" sz="2000" b="1" kern="1200" spc="3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Microsoft JhengHei"/>
              </a:rPr>
              <a:t>年</a:t>
            </a:r>
            <a:r>
              <a:rPr lang="en-US" altLang="zh-TW" sz="2000" b="1" kern="1200" spc="3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Microsoft JhengHei"/>
              </a:rPr>
              <a:t>  </a:t>
            </a:r>
            <a:r>
              <a:rPr lang="zh-TW" sz="2000" b="1" kern="1200" spc="3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Microsoft JhengHei"/>
              </a:rPr>
              <a:t>月</a:t>
            </a:r>
            <a:endParaRPr sz="2000" b="1" kern="1200" spc="300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Microsoft JhengHei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3BE3C8-C8E4-4A43-844B-D05B402B8CCC}"/>
              </a:ext>
            </a:extLst>
          </p:cNvPr>
          <p:cNvSpPr txBox="1"/>
          <p:nvPr/>
        </p:nvSpPr>
        <p:spPr>
          <a:xfrm>
            <a:off x="2343807" y="4907183"/>
            <a:ext cx="4603531" cy="959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提案單位：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資訊服務廠商：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8BAA9B-54D6-46C2-8225-11B7E04C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42"/>
            <a:ext cx="9144000" cy="864000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八、預定經費配置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4C300C-6776-4003-B477-F962A0E6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000" y="6543093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altLang="zh-TW" smtClean="0"/>
              <a:pPr>
                <a:spcAft>
                  <a:spcPts val="600"/>
                </a:spcAft>
              </a:pPr>
              <a:t>9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416E1D1-69A4-4E5A-A7C8-5295E68B3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65353"/>
              </p:ext>
            </p:extLst>
          </p:nvPr>
        </p:nvGraphicFramePr>
        <p:xfrm>
          <a:off x="468085" y="1525946"/>
          <a:ext cx="8207829" cy="4663095"/>
        </p:xfrm>
        <a:graphic>
          <a:graphicData uri="http://schemas.openxmlformats.org/drawingml/2006/table">
            <a:tbl>
              <a:tblPr/>
              <a:tblGrid>
                <a:gridCol w="1686280">
                  <a:extLst>
                    <a:ext uri="{9D8B030D-6E8A-4147-A177-3AD203B41FA5}">
                      <a16:colId xmlns:a16="http://schemas.microsoft.com/office/drawing/2014/main" val="2433738939"/>
                    </a:ext>
                  </a:extLst>
                </a:gridCol>
                <a:gridCol w="1606178">
                  <a:extLst>
                    <a:ext uri="{9D8B030D-6E8A-4147-A177-3AD203B41FA5}">
                      <a16:colId xmlns:a16="http://schemas.microsoft.com/office/drawing/2014/main" val="3898309136"/>
                    </a:ext>
                  </a:extLst>
                </a:gridCol>
                <a:gridCol w="2458098">
                  <a:extLst>
                    <a:ext uri="{9D8B030D-6E8A-4147-A177-3AD203B41FA5}">
                      <a16:colId xmlns:a16="http://schemas.microsoft.com/office/drawing/2014/main" val="1796036338"/>
                    </a:ext>
                  </a:extLst>
                </a:gridCol>
                <a:gridCol w="2457273">
                  <a:extLst>
                    <a:ext uri="{9D8B030D-6E8A-4147-A177-3AD203B41FA5}">
                      <a16:colId xmlns:a16="http://schemas.microsoft.com/office/drawing/2014/main" val="4074286882"/>
                    </a:ext>
                  </a:extLst>
                </a:gridCol>
              </a:tblGrid>
              <a:tr h="641975">
                <a:tc>
                  <a:txBody>
                    <a:bodyPr/>
                    <a:lstStyle/>
                    <a:p>
                      <a:pPr algn="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經費來源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經費項目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占總經費比例</a:t>
                      </a:r>
                      <a:r>
                        <a:rPr lang="en-US" altLang="zh-TW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經費使用說明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61507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廠商輔導費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017695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資訊使用費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673254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社群推廣費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636651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marL="73152" marR="36576"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小計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247811"/>
                  </a:ext>
                </a:extLst>
              </a:tr>
              <a:tr h="804224"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總計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03" marR="29603" marT="158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60930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CF79B0B5-4A2B-4744-8845-93D010D7798D}"/>
              </a:ext>
            </a:extLst>
          </p:cNvPr>
          <p:cNvSpPr txBox="1"/>
          <p:nvPr/>
        </p:nvSpPr>
        <p:spPr>
          <a:xfrm>
            <a:off x="6526271" y="6587155"/>
            <a:ext cx="2304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表格若不敷使用請自行增列</a:t>
            </a:r>
          </a:p>
        </p:txBody>
      </p:sp>
    </p:spTree>
    <p:extLst>
      <p:ext uri="{BB962C8B-B14F-4D97-AF65-F5344CB8AC3E}">
        <p14:creationId xmlns:p14="http://schemas.microsoft.com/office/powerpoint/2010/main" val="110097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23E49-C0E7-4D15-8BDD-5A4310EA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附件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36A4ECA-1341-4C48-A2FA-D0200164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10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29C9991-C6AA-4FAF-9635-58EEA002A142}"/>
              </a:ext>
            </a:extLst>
          </p:cNvPr>
          <p:cNvSpPr txBox="1"/>
          <p:nvPr/>
        </p:nvSpPr>
        <p:spPr>
          <a:xfrm>
            <a:off x="457200" y="1040759"/>
            <a:ext cx="8229599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89585">
              <a:lnSpc>
                <a:spcPts val="2000"/>
              </a:lnSpc>
              <a:spcAft>
                <a:spcPts val="0"/>
              </a:spcAft>
            </a:pPr>
            <a:r>
              <a:rPr lang="zh-TW" altLang="zh-TW" sz="1800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8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計畫執行擴散效益、其他亮點事蹟等</a:t>
            </a:r>
            <a:r>
              <a:rPr lang="en-US" altLang="zh-TW" sz="18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格式不限</a:t>
            </a:r>
            <a:r>
              <a:rPr lang="en-US" altLang="zh-TW" sz="18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8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87"/>
          <p:cNvSpPr txBox="1">
            <a:spLocks noGrp="1"/>
          </p:cNvSpPr>
          <p:nvPr>
            <p:ph type="ctrTitle"/>
          </p:nvPr>
        </p:nvSpPr>
        <p:spPr>
          <a:xfrm>
            <a:off x="962880" y="3885566"/>
            <a:ext cx="7200000" cy="88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YaHei"/>
              <a:buNone/>
            </a:pPr>
            <a:r>
              <a:rPr lang="zh-TW" sz="7200" b="1">
                <a:latin typeface="Microsoft YaHei"/>
                <a:ea typeface="Microsoft YaHei"/>
                <a:cs typeface="Microsoft YaHei"/>
                <a:sym typeface="Microsoft YaHei"/>
              </a:rPr>
              <a:t>簡報結束</a:t>
            </a:r>
            <a:br>
              <a:rPr lang="en-US" altLang="zh-TW" sz="7200" b="1"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TW" sz="7200" b="1">
                <a:latin typeface="Microsoft YaHei"/>
                <a:ea typeface="Microsoft YaHei"/>
                <a:cs typeface="Microsoft YaHei"/>
                <a:sym typeface="Microsoft YaHei"/>
              </a:rPr>
              <a:t>懇請指導</a:t>
            </a:r>
            <a:endParaRPr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8"/>
          <p:cNvSpPr txBox="1">
            <a:spLocks noGrp="1"/>
          </p:cNvSpPr>
          <p:nvPr>
            <p:ph idx="4294967295"/>
          </p:nvPr>
        </p:nvSpPr>
        <p:spPr>
          <a:xfrm>
            <a:off x="4733315" y="579310"/>
            <a:ext cx="4361344" cy="569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背景、現況與提案構想</a:t>
            </a: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場域內受輔導企業簡介</a:t>
            </a:r>
          </a:p>
          <a:p>
            <a:pPr marL="48895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導入雲端解決方案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輔導內容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推動數位行銷策略與構想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預期輔導效益</a:t>
            </a: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預定執行進度</a:t>
            </a:r>
          </a:p>
          <a:p>
            <a:pPr marL="488950" lvl="0" indent="-51435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預定經費配置</a:t>
            </a: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buSzPct val="90000"/>
              <a:buNone/>
            </a:pP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附件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E2F339-E984-41A5-99EE-9A75CC0E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一、背景、現況與提案構想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91D261-3A80-4FD3-BDCF-1498C135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F6C73B7-B9F7-4B0E-9DE4-D06022743C68}"/>
              </a:ext>
            </a:extLst>
          </p:cNvPr>
          <p:cNvSpPr txBox="1"/>
          <p:nvPr/>
        </p:nvSpPr>
        <p:spPr>
          <a:xfrm>
            <a:off x="457200" y="1694083"/>
            <a:ext cx="822960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l"/>
            </a:pPr>
            <a:r>
              <a:rPr lang="es-ES" altLang="zh-TW" sz="2000" b="1" i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提案單位介紹</a:t>
            </a:r>
            <a:endParaRPr lang="zh-TW" altLang="zh-TW" sz="2000" b="1" i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說明：單位介紹，包括過往經驗與實績</a:t>
            </a:r>
            <a:endParaRPr lang="en-US" altLang="zh-TW" sz="1800" i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zh-TW" altLang="zh-TW" sz="1800" b="1" i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l"/>
            </a:pPr>
            <a:r>
              <a:rPr lang="zh-TW" altLang="zh-TW" sz="2000" b="1" i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場域範圍及介紹</a:t>
            </a:r>
            <a:endParaRPr lang="zh-TW" altLang="zh-TW" sz="2000" b="1" i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說明：描述場域範圍</a:t>
            </a:r>
            <a:r>
              <a:rPr lang="en-US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i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含地圖</a:t>
            </a:r>
            <a:r>
              <a:rPr lang="en-US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及獨有特色</a:t>
            </a:r>
            <a:endParaRPr lang="en-US" altLang="zh-TW" sz="1800" i="1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 indent="-489585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zh-TW" altLang="zh-TW" sz="1800" i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l"/>
            </a:pPr>
            <a:r>
              <a:rPr lang="es-ES" altLang="zh-TW" sz="2000" b="1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提案</a:t>
            </a:r>
            <a:r>
              <a:rPr lang="zh-TW" altLang="en-US" sz="2000" b="1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場域樣態及</a:t>
            </a:r>
            <a:r>
              <a:rPr lang="es-ES" altLang="zh-TW" sz="2000" b="1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特色</a:t>
            </a:r>
            <a:endParaRPr lang="zh-TW" altLang="zh-TW" sz="2000" b="1" i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" indent="-489585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</a:t>
            </a:r>
            <a:r>
              <a:rPr lang="zh-TW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場域特色、場域內受輔導企業產業現況、組成背景、籌組概念、在地連結、共同需求、發展願景與預期執行之輔導內容簡述。</a:t>
            </a:r>
            <a:r>
              <a:rPr lang="zh-TW" altLang="zh-TW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4986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0228C-BA51-446F-A153-6CD187D5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latin typeface="Times New Roman" pitchFamily="18" charset="0"/>
                <a:cs typeface="Times New Roman" pitchFamily="18" charset="0"/>
              </a:rPr>
              <a:t>二、場域內受輔導企業簡介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FD7DFBA-D495-454D-AA46-A12F70EC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3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5FAB5E7-17F2-48DC-B10C-D6E89C81B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86997"/>
              </p:ext>
            </p:extLst>
          </p:nvPr>
        </p:nvGraphicFramePr>
        <p:xfrm>
          <a:off x="84452" y="1013509"/>
          <a:ext cx="8959920" cy="5517105"/>
        </p:xfrm>
        <a:graphic>
          <a:graphicData uri="http://schemas.openxmlformats.org/drawingml/2006/table">
            <a:tbl>
              <a:tblPr firstRow="1" firstCol="1" bandRow="1">
                <a:tableStyleId>{FA7813D0-166F-42BE-96BE-337ECF359070}</a:tableStyleId>
              </a:tblPr>
              <a:tblGrid>
                <a:gridCol w="694100">
                  <a:extLst>
                    <a:ext uri="{9D8B030D-6E8A-4147-A177-3AD203B41FA5}">
                      <a16:colId xmlns:a16="http://schemas.microsoft.com/office/drawing/2014/main" val="1863971903"/>
                    </a:ext>
                  </a:extLst>
                </a:gridCol>
                <a:gridCol w="2246771">
                  <a:extLst>
                    <a:ext uri="{9D8B030D-6E8A-4147-A177-3AD203B41FA5}">
                      <a16:colId xmlns:a16="http://schemas.microsoft.com/office/drawing/2014/main" val="2521915539"/>
                    </a:ext>
                  </a:extLst>
                </a:gridCol>
                <a:gridCol w="1032095">
                  <a:extLst>
                    <a:ext uri="{9D8B030D-6E8A-4147-A177-3AD203B41FA5}">
                      <a16:colId xmlns:a16="http://schemas.microsoft.com/office/drawing/2014/main" val="1694778137"/>
                    </a:ext>
                  </a:extLst>
                </a:gridCol>
                <a:gridCol w="1339913">
                  <a:extLst>
                    <a:ext uri="{9D8B030D-6E8A-4147-A177-3AD203B41FA5}">
                      <a16:colId xmlns:a16="http://schemas.microsoft.com/office/drawing/2014/main" val="4257976207"/>
                    </a:ext>
                  </a:extLst>
                </a:gridCol>
                <a:gridCol w="1276538">
                  <a:extLst>
                    <a:ext uri="{9D8B030D-6E8A-4147-A177-3AD203B41FA5}">
                      <a16:colId xmlns:a16="http://schemas.microsoft.com/office/drawing/2014/main" val="1439757681"/>
                    </a:ext>
                  </a:extLst>
                </a:gridCol>
                <a:gridCol w="2370503">
                  <a:extLst>
                    <a:ext uri="{9D8B030D-6E8A-4147-A177-3AD203B41FA5}">
                      <a16:colId xmlns:a16="http://schemas.microsoft.com/office/drawing/2014/main" val="1928025642"/>
                    </a:ext>
                  </a:extLst>
                </a:gridCol>
              </a:tblGrid>
              <a:tr h="58494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s-E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受輔導</a:t>
                      </a: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</a:t>
                      </a:r>
                      <a:r>
                        <a:rPr lang="es-ES" sz="1800" kern="0" spc="-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登記名稱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實際營運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所在縣市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s-ES" sz="1800" kern="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產業別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zh-TW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導入之雲端解決方案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zh-TW" altLang="zh-TW" sz="1800" b="1" i="0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社群平台原始數據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2915910382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zh-TW" altLang="en-US" sz="1400" b="0" i="0" kern="0" dirty="0">
                          <a:solidFill>
                            <a:srgbClr val="7F7F7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範例</a:t>
                      </a: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80808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○○○有限公司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80808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(XX</a:t>
                      </a:r>
                      <a:r>
                        <a:rPr lang="zh-TW" sz="1400" kern="0" dirty="0">
                          <a:solidFill>
                            <a:srgbClr val="80808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麵店</a:t>
                      </a:r>
                      <a:r>
                        <a:rPr lang="en-US" sz="1400" kern="0" dirty="0">
                          <a:solidFill>
                            <a:srgbClr val="80808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7F7F7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台北市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0" dirty="0">
                          <a:solidFill>
                            <a:srgbClr val="7F7F7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472</a:t>
                      </a:r>
                      <a:r>
                        <a:rPr lang="zh-TW" sz="1400" kern="0" dirty="0">
                          <a:solidFill>
                            <a:srgbClr val="7F7F7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食品、飲料及菸草製品批發業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7F7F7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點餐平台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FB</a:t>
                      </a:r>
                      <a:r>
                        <a:rPr lang="zh-TW" altLang="zh-TW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粉絲專頁：</a:t>
                      </a:r>
                      <a:r>
                        <a:rPr lang="en-US" altLang="zh-TW" sz="1600" b="0" i="0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1200</a:t>
                      </a:r>
                      <a:r>
                        <a:rPr lang="zh-TW" altLang="zh-TW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人</a:t>
                      </a:r>
                      <a:endParaRPr lang="en-US" altLang="zh-TW" sz="16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r>
                        <a:rPr lang="en-US" altLang="zh-TW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Google</a:t>
                      </a:r>
                      <a:r>
                        <a:rPr lang="zh-TW" altLang="zh-TW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商家：</a:t>
                      </a:r>
                      <a:r>
                        <a:rPr lang="en-US" altLang="zh-TW" sz="1600" b="0" i="0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4.5</a:t>
                      </a:r>
                      <a:r>
                        <a:rPr lang="zh-TW" altLang="zh-TW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顆星、</a:t>
                      </a:r>
                      <a:r>
                        <a:rPr lang="en-US" altLang="zh-TW" sz="1600" b="0" i="0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650</a:t>
                      </a:r>
                      <a:r>
                        <a:rPr lang="zh-TW" altLang="zh-TW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則評論</a:t>
                      </a:r>
                      <a:endParaRPr lang="en-US" altLang="zh-TW" sz="16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r>
                        <a:rPr lang="en-US" altLang="zh-TW" sz="16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zh-TW" altLang="en-US" sz="16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請填寫有在使用之社群平台數據即可</a:t>
                      </a:r>
                      <a:r>
                        <a:rPr lang="en-US" altLang="zh-TW" sz="16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zh-TW" altLang="zh-TW" sz="16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454953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093190664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3396036943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905587771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286147300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93368139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552911006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940608901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1888498776"/>
                  </a:ext>
                </a:extLst>
              </a:tr>
              <a:tr h="4099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00"/>
                        </a:lnSpc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214" marR="46214" marT="0" marB="0" anchor="ctr"/>
                </a:tc>
                <a:extLst>
                  <a:ext uri="{0D108BD9-81ED-4DB2-BD59-A6C34878D82A}">
                    <a16:rowId xmlns:a16="http://schemas.microsoft.com/office/drawing/2014/main" val="338700056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929C23F6-35DF-4894-AFE4-EFF2EC7ECDCE}"/>
              </a:ext>
            </a:extLst>
          </p:cNvPr>
          <p:cNvSpPr txBox="1"/>
          <p:nvPr/>
        </p:nvSpPr>
        <p:spPr>
          <a:xfrm>
            <a:off x="6754871" y="6568051"/>
            <a:ext cx="2304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表格若不敷使用請自行增列</a:t>
            </a:r>
          </a:p>
        </p:txBody>
      </p:sp>
    </p:spTree>
    <p:extLst>
      <p:ext uri="{BB962C8B-B14F-4D97-AF65-F5344CB8AC3E}">
        <p14:creationId xmlns:p14="http://schemas.microsoft.com/office/powerpoint/2010/main" val="46485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F4ACBB-59EF-42A7-A8C0-BCD3F3A2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4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7843113-F990-4A9E-A95D-2B8D42DF2287}"/>
              </a:ext>
            </a:extLst>
          </p:cNvPr>
          <p:cNvSpPr txBox="1"/>
          <p:nvPr/>
        </p:nvSpPr>
        <p:spPr>
          <a:xfrm>
            <a:off x="557212" y="1021683"/>
            <a:ext cx="8029575" cy="43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TW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說明：請以</a:t>
            </a:r>
            <a:r>
              <a:rPr lang="zh-TW" altLang="en-US" sz="1800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圖文情境方式</a:t>
            </a:r>
            <a:r>
              <a:rPr lang="zh-TW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說明場域內受輔導店家導入雲端解決方案與應用實況。</a:t>
            </a:r>
            <a:endParaRPr lang="en-US" altLang="zh-TW" sz="1800" i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03EFE95-B762-48A7-983B-13A2BADF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88"/>
            <a:ext cx="9144000" cy="792143"/>
          </a:xfrm>
        </p:spPr>
        <p:txBody>
          <a:bodyPr/>
          <a:lstStyle/>
          <a:p>
            <a:r>
              <a:rPr lang="zh-TW" altLang="en-US" dirty="0"/>
              <a:t>三、導入雲端解決方案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4108901-27D4-40C8-BFFB-0B50AC2EFE6E}"/>
              </a:ext>
            </a:extLst>
          </p:cNvPr>
          <p:cNvSpPr txBox="1"/>
          <p:nvPr/>
        </p:nvSpPr>
        <p:spPr>
          <a:xfrm>
            <a:off x="2250231" y="1732486"/>
            <a:ext cx="47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場域雲端解決方案應用實況參考圖例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BE7545B3-C6DC-416A-8A9B-6295218A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31" y="2048079"/>
            <a:ext cx="7167302" cy="42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6">
            <a:extLst>
              <a:ext uri="{FF2B5EF4-FFF2-40B4-BE49-F238E27FC236}">
                <a16:creationId xmlns:a16="http://schemas.microsoft.com/office/drawing/2014/main" id="{39AC5439-E990-4D18-8A79-830855D624DF}"/>
              </a:ext>
            </a:extLst>
          </p:cNvPr>
          <p:cNvSpPr/>
          <p:nvPr/>
        </p:nvSpPr>
        <p:spPr>
          <a:xfrm>
            <a:off x="6301247" y="2860200"/>
            <a:ext cx="2735966" cy="3921600"/>
          </a:xfrm>
          <a:custGeom>
            <a:avLst/>
            <a:gdLst/>
            <a:ahLst/>
            <a:cxnLst/>
            <a:rect l="l" t="t" r="r" b="b"/>
            <a:pathLst>
              <a:path w="5579745" h="3898900">
                <a:moveTo>
                  <a:pt x="5579364" y="0"/>
                </a:moveTo>
                <a:lnTo>
                  <a:pt x="0" y="0"/>
                </a:lnTo>
                <a:lnTo>
                  <a:pt x="0" y="3898392"/>
                </a:lnTo>
                <a:lnTo>
                  <a:pt x="5579364" y="3898392"/>
                </a:lnTo>
                <a:lnTo>
                  <a:pt x="5579364" y="0"/>
                </a:lnTo>
                <a:close/>
              </a:path>
            </a:pathLst>
          </a:custGeom>
          <a:solidFill>
            <a:srgbClr val="FFCCCC">
              <a:alpha val="47451"/>
            </a:srgbClr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2CF4A3E-FD23-4721-AD5C-2C706AC2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四、輔導內容</a:t>
            </a: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6CDB314C-A768-4A21-AF91-338B45A694F2}"/>
              </a:ext>
            </a:extLst>
          </p:cNvPr>
          <p:cNvSpPr/>
          <p:nvPr/>
        </p:nvSpPr>
        <p:spPr>
          <a:xfrm>
            <a:off x="124894" y="2860200"/>
            <a:ext cx="2294942" cy="3921600"/>
          </a:xfrm>
          <a:custGeom>
            <a:avLst/>
            <a:gdLst/>
            <a:ahLst/>
            <a:cxnLst/>
            <a:rect l="l" t="t" r="r" b="b"/>
            <a:pathLst>
              <a:path w="5579745" h="3898900">
                <a:moveTo>
                  <a:pt x="5579364" y="0"/>
                </a:moveTo>
                <a:lnTo>
                  <a:pt x="0" y="0"/>
                </a:lnTo>
                <a:lnTo>
                  <a:pt x="0" y="3898392"/>
                </a:lnTo>
                <a:lnTo>
                  <a:pt x="5579364" y="3898392"/>
                </a:lnTo>
                <a:lnTo>
                  <a:pt x="5579364" y="0"/>
                </a:lnTo>
                <a:close/>
              </a:path>
            </a:pathLst>
          </a:custGeom>
          <a:solidFill>
            <a:srgbClr val="CCECFF">
              <a:alpha val="47843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803A0D3-9FC9-4EDB-9C74-69E8387528BE}"/>
              </a:ext>
            </a:extLst>
          </p:cNvPr>
          <p:cNvSpPr/>
          <p:nvPr/>
        </p:nvSpPr>
        <p:spPr>
          <a:xfrm>
            <a:off x="2490949" y="2848790"/>
            <a:ext cx="3743490" cy="3933010"/>
          </a:xfrm>
          <a:custGeom>
            <a:avLst/>
            <a:gdLst/>
            <a:ahLst/>
            <a:cxnLst/>
            <a:rect l="l" t="t" r="r" b="b"/>
            <a:pathLst>
              <a:path w="5579745" h="3898900">
                <a:moveTo>
                  <a:pt x="5579364" y="0"/>
                </a:moveTo>
                <a:lnTo>
                  <a:pt x="0" y="0"/>
                </a:lnTo>
                <a:lnTo>
                  <a:pt x="0" y="3898392"/>
                </a:lnTo>
                <a:lnTo>
                  <a:pt x="5579364" y="3898392"/>
                </a:lnTo>
                <a:lnTo>
                  <a:pt x="5579364" y="0"/>
                </a:lnTo>
                <a:close/>
              </a:path>
            </a:pathLst>
          </a:custGeom>
          <a:solidFill>
            <a:srgbClr val="FFFF99">
              <a:alpha val="47451"/>
            </a:srgbClr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9F3F26E-9E0F-4FF2-BEA4-AC70E73C6DF0}"/>
              </a:ext>
            </a:extLst>
          </p:cNvPr>
          <p:cNvGrpSpPr/>
          <p:nvPr/>
        </p:nvGrpSpPr>
        <p:grpSpPr>
          <a:xfrm>
            <a:off x="223384" y="2786428"/>
            <a:ext cx="1935169" cy="381203"/>
            <a:chOff x="1078332" y="2709768"/>
            <a:chExt cx="1935169" cy="381203"/>
          </a:xfrm>
        </p:grpSpPr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CBB94646-B9C3-4031-A1A4-790636340C72}"/>
                </a:ext>
              </a:extLst>
            </p:cNvPr>
            <p:cNvSpPr/>
            <p:nvPr/>
          </p:nvSpPr>
          <p:spPr>
            <a:xfrm>
              <a:off x="1078332" y="2709768"/>
              <a:ext cx="1935169" cy="381203"/>
            </a:xfrm>
            <a:custGeom>
              <a:avLst/>
              <a:gdLst/>
              <a:ahLst/>
              <a:cxnLst/>
              <a:rect l="l" t="t" r="r" b="b"/>
              <a:pathLst>
                <a:path w="1016634" h="894714">
                  <a:moveTo>
                    <a:pt x="1016507" y="0"/>
                  </a:moveTo>
                  <a:lnTo>
                    <a:pt x="0" y="0"/>
                  </a:lnTo>
                  <a:lnTo>
                    <a:pt x="0" y="640461"/>
                  </a:lnTo>
                  <a:lnTo>
                    <a:pt x="508253" y="894588"/>
                  </a:lnTo>
                  <a:lnTo>
                    <a:pt x="1016507" y="640461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67A3D7"/>
            </a:solidFill>
          </p:spPr>
          <p:txBody>
            <a:bodyPr wrap="square" lIns="0" tIns="0" rIns="0" bIns="0" rtlCol="0"/>
            <a:lstStyle/>
            <a:p>
              <a:endParaRPr sz="1800" b="1"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BF616210-DD21-4ABE-9049-4A6FF48BA196}"/>
                </a:ext>
              </a:extLst>
            </p:cNvPr>
            <p:cNvSpPr txBox="1"/>
            <p:nvPr/>
          </p:nvSpPr>
          <p:spPr>
            <a:xfrm>
              <a:off x="1249121" y="2733619"/>
              <a:ext cx="1593592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軟正黑體" panose="020B0604030504040204" pitchFamily="34" charset="-120"/>
                  <a:cs typeface="Noto Sans CJK JP Medium"/>
                </a:rPr>
                <a:t>轉型動機</a:t>
              </a: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D14C50C-533F-4D40-B4D5-5F8637D97782}"/>
              </a:ext>
            </a:extLst>
          </p:cNvPr>
          <p:cNvGrpSpPr/>
          <p:nvPr/>
        </p:nvGrpSpPr>
        <p:grpSpPr>
          <a:xfrm>
            <a:off x="3377660" y="2784686"/>
            <a:ext cx="1935169" cy="381203"/>
            <a:chOff x="1078332" y="2709768"/>
            <a:chExt cx="1935169" cy="381203"/>
          </a:xfrm>
        </p:grpSpPr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E438F0D2-05B5-4F60-AB09-7A48A6BC1049}"/>
                </a:ext>
              </a:extLst>
            </p:cNvPr>
            <p:cNvSpPr/>
            <p:nvPr/>
          </p:nvSpPr>
          <p:spPr>
            <a:xfrm>
              <a:off x="1078332" y="2709768"/>
              <a:ext cx="1935169" cy="381203"/>
            </a:xfrm>
            <a:custGeom>
              <a:avLst/>
              <a:gdLst/>
              <a:ahLst/>
              <a:cxnLst/>
              <a:rect l="l" t="t" r="r" b="b"/>
              <a:pathLst>
                <a:path w="1016634" h="894714">
                  <a:moveTo>
                    <a:pt x="1016507" y="0"/>
                  </a:moveTo>
                  <a:lnTo>
                    <a:pt x="0" y="0"/>
                  </a:lnTo>
                  <a:lnTo>
                    <a:pt x="0" y="640461"/>
                  </a:lnTo>
                  <a:lnTo>
                    <a:pt x="508253" y="894588"/>
                  </a:lnTo>
                  <a:lnTo>
                    <a:pt x="1016507" y="640461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800" b="1"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1ABBADD1-F1AE-4456-AFB5-532AE3AD2C89}"/>
                </a:ext>
              </a:extLst>
            </p:cNvPr>
            <p:cNvSpPr txBox="1"/>
            <p:nvPr/>
          </p:nvSpPr>
          <p:spPr>
            <a:xfrm>
              <a:off x="1249121" y="2733619"/>
              <a:ext cx="1593592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軟正黑體" panose="020B0604030504040204" pitchFamily="34" charset="-120"/>
                  <a:cs typeface="Noto Sans CJK JP Medium"/>
                </a:rPr>
                <a:t>轉型過程</a:t>
              </a: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AC1D6F0B-597B-43B8-9EBC-E85E1B307DC7}"/>
              </a:ext>
            </a:extLst>
          </p:cNvPr>
          <p:cNvGrpSpPr/>
          <p:nvPr/>
        </p:nvGrpSpPr>
        <p:grpSpPr>
          <a:xfrm>
            <a:off x="6701645" y="2790222"/>
            <a:ext cx="1935169" cy="381203"/>
            <a:chOff x="1078332" y="2709768"/>
            <a:chExt cx="1935169" cy="381203"/>
          </a:xfrm>
        </p:grpSpPr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84688A7A-0E08-4A32-9B06-7B873A5B5258}"/>
                </a:ext>
              </a:extLst>
            </p:cNvPr>
            <p:cNvSpPr/>
            <p:nvPr/>
          </p:nvSpPr>
          <p:spPr>
            <a:xfrm>
              <a:off x="1078332" y="2709768"/>
              <a:ext cx="1935169" cy="381203"/>
            </a:xfrm>
            <a:custGeom>
              <a:avLst/>
              <a:gdLst/>
              <a:ahLst/>
              <a:cxnLst/>
              <a:rect l="l" t="t" r="r" b="b"/>
              <a:pathLst>
                <a:path w="1016634" h="894714">
                  <a:moveTo>
                    <a:pt x="1016507" y="0"/>
                  </a:moveTo>
                  <a:lnTo>
                    <a:pt x="0" y="0"/>
                  </a:lnTo>
                  <a:lnTo>
                    <a:pt x="0" y="640461"/>
                  </a:lnTo>
                  <a:lnTo>
                    <a:pt x="508253" y="894588"/>
                  </a:lnTo>
                  <a:lnTo>
                    <a:pt x="1016507" y="640461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 sz="1800" b="1"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3" name="object 11">
              <a:extLst>
                <a:ext uri="{FF2B5EF4-FFF2-40B4-BE49-F238E27FC236}">
                  <a16:creationId xmlns:a16="http://schemas.microsoft.com/office/drawing/2014/main" id="{12EBCF86-B6E5-443B-8FAF-F5C7108BA32B}"/>
                </a:ext>
              </a:extLst>
            </p:cNvPr>
            <p:cNvSpPr txBox="1"/>
            <p:nvPr/>
          </p:nvSpPr>
          <p:spPr>
            <a:xfrm>
              <a:off x="1249121" y="2733619"/>
              <a:ext cx="1593592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軟正黑體" panose="020B0604030504040204" pitchFamily="34" charset="-120"/>
                  <a:cs typeface="Noto Sans CJK JP Medium"/>
                </a:rPr>
                <a:t>轉型成效</a:t>
              </a:r>
            </a:p>
          </p:txBody>
        </p:sp>
      </p:grp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E7A74454-B1FF-48CE-A53C-3DEFC6E6575E}"/>
              </a:ext>
            </a:extLst>
          </p:cNvPr>
          <p:cNvSpPr/>
          <p:nvPr/>
        </p:nvSpPr>
        <p:spPr>
          <a:xfrm>
            <a:off x="6295096" y="1019699"/>
            <a:ext cx="2742117" cy="17006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說明數位應用能力、社群經營能力、店家間合作等輔導預期成果，以及其他自訂成效指標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885CE934-AFA0-48A2-B9AC-A055F89891AB}"/>
              </a:ext>
            </a:extLst>
          </p:cNvPr>
          <p:cNvSpPr/>
          <p:nvPr/>
        </p:nvSpPr>
        <p:spPr>
          <a:xfrm>
            <a:off x="2683362" y="1067597"/>
            <a:ext cx="3363310" cy="1649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說明數據應用、社群經營、客戶體驗三面向輔導內容</a:t>
            </a: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85724A31-D104-4BBA-AD4B-BF5D7A7B5B22}"/>
              </a:ext>
            </a:extLst>
          </p:cNvPr>
          <p:cNvSpPr/>
          <p:nvPr/>
        </p:nvSpPr>
        <p:spPr>
          <a:xfrm>
            <a:off x="132853" y="1079938"/>
            <a:ext cx="2300797" cy="163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說明場域發展背景及特色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FD3D71B3-A8FC-4C31-923B-FE0B7F343F77}"/>
              </a:ext>
            </a:extLst>
          </p:cNvPr>
          <p:cNvSpPr txBox="1"/>
          <p:nvPr/>
        </p:nvSpPr>
        <p:spPr>
          <a:xfrm>
            <a:off x="70576" y="986076"/>
            <a:ext cx="140513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場域背景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A38A2C27-DC1C-4A8E-B491-016F1C85CA61}"/>
              </a:ext>
            </a:extLst>
          </p:cNvPr>
          <p:cNvSpPr txBox="1"/>
          <p:nvPr/>
        </p:nvSpPr>
        <p:spPr>
          <a:xfrm>
            <a:off x="2595547" y="991218"/>
            <a:ext cx="140513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數位轉型</a:t>
            </a:r>
            <a:endParaRPr lang="zh-TW" altLang="en-US" sz="2000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20E346D-5477-4515-BD69-D63CF9F7697D}"/>
              </a:ext>
            </a:extLst>
          </p:cNvPr>
          <p:cNvSpPr txBox="1"/>
          <p:nvPr/>
        </p:nvSpPr>
        <p:spPr>
          <a:xfrm>
            <a:off x="6223960" y="986076"/>
            <a:ext cx="140513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預期成果</a:t>
            </a:r>
            <a:endParaRPr lang="en-US" altLang="zh-TW" sz="2400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投影片編號版面配置區 3">
            <a:extLst>
              <a:ext uri="{FF2B5EF4-FFF2-40B4-BE49-F238E27FC236}">
                <a16:creationId xmlns:a16="http://schemas.microsoft.com/office/drawing/2014/main" id="{AAAB19A5-7858-47FE-A3E4-272B4058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000" y="6543093"/>
            <a:ext cx="2133600" cy="365125"/>
          </a:xfrm>
        </p:spPr>
        <p:txBody>
          <a:bodyPr/>
          <a:lstStyle/>
          <a:p>
            <a:fld id="{00000000-1234-1234-1234-123412341234}" type="slidenum">
              <a:rPr lang="en-US" altLang="zh-TW" smtClean="0"/>
              <a:pPr/>
              <a:t>5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706C8AD-73B7-45BC-9279-27AA00469AC3}"/>
              </a:ext>
            </a:extLst>
          </p:cNvPr>
          <p:cNvSpPr txBox="1"/>
          <p:nvPr/>
        </p:nvSpPr>
        <p:spPr>
          <a:xfrm>
            <a:off x="475306" y="3331029"/>
            <a:ext cx="142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請條列式說明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F26983C-30CD-4DC0-8348-D3F1CB706E96}"/>
              </a:ext>
            </a:extLst>
          </p:cNvPr>
          <p:cNvSpPr txBox="1"/>
          <p:nvPr/>
        </p:nvSpPr>
        <p:spPr>
          <a:xfrm>
            <a:off x="6896765" y="3338153"/>
            <a:ext cx="142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請條列式說明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EE103089-5385-4E59-988A-CA6A8C766423}"/>
              </a:ext>
            </a:extLst>
          </p:cNvPr>
          <p:cNvSpPr txBox="1"/>
          <p:nvPr/>
        </p:nvSpPr>
        <p:spPr>
          <a:xfrm>
            <a:off x="3634396" y="3340427"/>
            <a:ext cx="142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請條列式說明</a:t>
            </a:r>
          </a:p>
        </p:txBody>
      </p:sp>
    </p:spTree>
    <p:extLst>
      <p:ext uri="{BB962C8B-B14F-4D97-AF65-F5344CB8AC3E}">
        <p14:creationId xmlns:p14="http://schemas.microsoft.com/office/powerpoint/2010/main" val="141845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A08495-3664-4FC5-9F92-86028F18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ym typeface="Arial"/>
              </a:rPr>
              <a:t>五、推動數位行銷策略與構想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723A5B-ED35-4563-B70B-33322C4C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6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015AE1-1E6F-4EFD-AC31-C32D03097E4B}"/>
              </a:ext>
            </a:extLst>
          </p:cNvPr>
          <p:cNvSpPr/>
          <p:nvPr/>
        </p:nvSpPr>
        <p:spPr>
          <a:xfrm>
            <a:off x="431657" y="1052517"/>
            <a:ext cx="8280685" cy="74069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3" algn="just">
              <a:spcAft>
                <a:spcPts val="600"/>
              </a:spcAft>
              <a:buClr>
                <a:schemeClr val="accent1">
                  <a:tint val="60000"/>
                </a:schemeClr>
              </a:buClr>
              <a:buSzPct val="60000"/>
            </a:pPr>
            <a:r>
              <a:rPr lang="zh-TW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說明：如何應用雲端解決方案結合場域特色、企業服務</a:t>
            </a:r>
            <a:r>
              <a:rPr lang="en-US" altLang="zh-TW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產品等，推動共同行銷活動，藉以帶動消費、人流及商機。</a:t>
            </a:r>
            <a:endParaRPr lang="en-US" altLang="zh-TW" sz="1800" i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9FC531-D149-4CDC-8E2E-07A1E464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六、預期輔導效益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51A387-8394-4869-9D76-26290FE6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7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F4B9CB3-3444-4888-AC86-9AE78533D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57475"/>
              </p:ext>
            </p:extLst>
          </p:nvPr>
        </p:nvGraphicFramePr>
        <p:xfrm>
          <a:off x="457200" y="2030450"/>
          <a:ext cx="8229599" cy="4256982"/>
        </p:xfrm>
        <a:graphic>
          <a:graphicData uri="http://schemas.openxmlformats.org/drawingml/2006/table">
            <a:tbl>
              <a:tblPr firstRow="1" firstCol="1" bandRow="1">
                <a:tableStyleId>{FA7813D0-166F-42BE-96BE-337ECF359070}</a:tableStyleId>
              </a:tblPr>
              <a:tblGrid>
                <a:gridCol w="3241146">
                  <a:extLst>
                    <a:ext uri="{9D8B030D-6E8A-4147-A177-3AD203B41FA5}">
                      <a16:colId xmlns:a16="http://schemas.microsoft.com/office/drawing/2014/main" val="1856742161"/>
                    </a:ext>
                  </a:extLst>
                </a:gridCol>
                <a:gridCol w="4988453">
                  <a:extLst>
                    <a:ext uri="{9D8B030D-6E8A-4147-A177-3AD203B41FA5}">
                      <a16:colId xmlns:a16="http://schemas.microsoft.com/office/drawing/2014/main" val="4146102244"/>
                    </a:ext>
                  </a:extLst>
                </a:gridCol>
              </a:tblGrid>
              <a:tr h="38346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量化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效益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es-E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說明與計算方式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3306666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雲端解決方案導入成效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累計雲端解決方案導入後產生之相關流量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352013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TW" altLang="en-US" sz="1800" b="1" i="0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/>
                        </a:rPr>
                        <a:t>社群經營成效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累計經營社群平台後之成長數據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210230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促成商機合作</a:t>
                      </a:r>
                      <a:r>
                        <a:rPr lang="en-US" sz="18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累計整年度場域內受輔導企業與其對外所增加之商機合作案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135382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開發新服務與商品</a:t>
                      </a:r>
                      <a:r>
                        <a:rPr lang="en-US" sz="18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es-E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累計整年度場域內受輔導企業與其對外所增加開發新服務與商品案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8669618"/>
                  </a:ext>
                </a:extLst>
              </a:tr>
              <a:tr h="884990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可間接帶動</a:t>
                      </a:r>
                      <a:r>
                        <a:rPr lang="en-US" sz="18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家小微企業與創造營業額</a:t>
                      </a:r>
                      <a:r>
                        <a:rPr lang="en-US" sz="18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累計整年度輔導所有商業行為間接帶動「場域外」小微企業營業額提升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672826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tabLst>
                          <a:tab pos="5372100" algn="l"/>
                        </a:tabLst>
                      </a:pPr>
                      <a:r>
                        <a:rPr lang="zh-TW" altLang="en-US" sz="1800" b="0" i="1" u="none" strike="noStrike" kern="0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其它有利於績效提升及成果展現之指標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1474346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88191913-2903-4ACF-8856-5EC11CE2C6CF}"/>
              </a:ext>
            </a:extLst>
          </p:cNvPr>
          <p:cNvSpPr txBox="1"/>
          <p:nvPr/>
        </p:nvSpPr>
        <p:spPr>
          <a:xfrm>
            <a:off x="457200" y="1108791"/>
            <a:ext cx="8229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89585">
              <a:lnSpc>
                <a:spcPts val="2000"/>
              </a:lnSpc>
              <a:spcAft>
                <a:spcPts val="0"/>
              </a:spcAft>
            </a:pPr>
            <a:r>
              <a:rPr lang="zh-TW" altLang="zh-TW" sz="1800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zh-TW" sz="1800" i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：以雲端解決方案為主軸，訂立年度輔導具體量化指標，以達成協助場域內受輔導企業提升數位能量及發展創新服務，除下表指定項目外，可依實際狀況自行增列。</a:t>
            </a:r>
            <a:endParaRPr lang="zh-TW" altLang="zh-TW" sz="18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BFE2A48-B489-4335-BDB5-68DCA5DD9072}"/>
              </a:ext>
            </a:extLst>
          </p:cNvPr>
          <p:cNvSpPr txBox="1"/>
          <p:nvPr/>
        </p:nvSpPr>
        <p:spPr>
          <a:xfrm>
            <a:off x="6526271" y="6602978"/>
            <a:ext cx="2304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表格若不敷使用請自行增列</a:t>
            </a:r>
          </a:p>
        </p:txBody>
      </p:sp>
    </p:spTree>
    <p:extLst>
      <p:ext uri="{BB962C8B-B14F-4D97-AF65-F5344CB8AC3E}">
        <p14:creationId xmlns:p14="http://schemas.microsoft.com/office/powerpoint/2010/main" val="223883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7681E0-0636-4613-A9C5-9F78E168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42"/>
            <a:ext cx="9144000" cy="864000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七、預定執行進度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239486-CE42-4548-B976-5ED2FEA0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000" y="6543093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altLang="zh-TW" smtClean="0"/>
              <a:pPr>
                <a:spcAft>
                  <a:spcPts val="600"/>
                </a:spcAft>
              </a:pPr>
              <a:t>8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8B2FC2C-8617-44BE-8CD2-1EA0A4D0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0524"/>
              </p:ext>
            </p:extLst>
          </p:nvPr>
        </p:nvGraphicFramePr>
        <p:xfrm>
          <a:off x="247650" y="1022681"/>
          <a:ext cx="8656868" cy="5519056"/>
        </p:xfrm>
        <a:graphic>
          <a:graphicData uri="http://schemas.openxmlformats.org/drawingml/2006/table">
            <a:tbl>
              <a:tblPr/>
              <a:tblGrid>
                <a:gridCol w="2064880">
                  <a:extLst>
                    <a:ext uri="{9D8B030D-6E8A-4147-A177-3AD203B41FA5}">
                      <a16:colId xmlns:a16="http://schemas.microsoft.com/office/drawing/2014/main" val="3332172782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2304642540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3990943500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3085464225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2149145083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1068507438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410366283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1919589504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910530724"/>
                    </a:ext>
                  </a:extLst>
                </a:gridCol>
                <a:gridCol w="621167">
                  <a:extLst>
                    <a:ext uri="{9D8B030D-6E8A-4147-A177-3AD203B41FA5}">
                      <a16:colId xmlns:a16="http://schemas.microsoft.com/office/drawing/2014/main" val="2872649669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882209889"/>
                    </a:ext>
                  </a:extLst>
                </a:gridCol>
              </a:tblGrid>
              <a:tr h="508040">
                <a:tc rowSpan="2"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161" marR="122161" marT="61080" marB="610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485449"/>
                  </a:ext>
                </a:extLst>
              </a:tr>
              <a:tr h="5505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ja-JP" altLang="en-US" sz="1900" b="1" i="0" u="none" strike="noStrike" kern="10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9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161" marR="122161" marT="61080" marB="61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50187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24954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017437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19593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 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959993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5.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65943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l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6.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834481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just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zh-TW" alt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每月工作進度 </a:t>
                      </a:r>
                      <a:r>
                        <a:rPr lang="en-US" altLang="zh-TW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altLang="en-US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0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spc="-150" baseline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100 %</a:t>
                      </a:r>
                      <a:endParaRPr lang="en-US" altLang="zh-TW" sz="2400" b="0" i="0" u="none" strike="noStrike" spc="-15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161" marR="122161" marT="61080" marB="61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321341"/>
                  </a:ext>
                </a:extLst>
              </a:tr>
              <a:tr h="557560">
                <a:tc>
                  <a:txBody>
                    <a:bodyPr/>
                    <a:lstStyle/>
                    <a:p>
                      <a:pPr algn="just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zh-TW" alt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累計工作進度 </a:t>
                      </a:r>
                      <a:r>
                        <a:rPr lang="en-US" altLang="zh-TW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altLang="en-US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zh-TW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753" marR="23753" marT="12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56610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7D780F15-2464-4CCB-A78A-8BA9BF2F6E48}"/>
              </a:ext>
            </a:extLst>
          </p:cNvPr>
          <p:cNvSpPr txBox="1"/>
          <p:nvPr/>
        </p:nvSpPr>
        <p:spPr>
          <a:xfrm>
            <a:off x="1466850" y="1188757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月份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B46C9E7-D7BA-4477-B9F6-BF0D4DD79E81}"/>
              </a:ext>
            </a:extLst>
          </p:cNvPr>
          <p:cNvSpPr txBox="1"/>
          <p:nvPr/>
        </p:nvSpPr>
        <p:spPr>
          <a:xfrm>
            <a:off x="138792" y="1638650"/>
            <a:ext cx="132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工作項目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694BAD-EC19-464A-B387-BBA47432E0F9}"/>
              </a:ext>
            </a:extLst>
          </p:cNvPr>
          <p:cNvSpPr txBox="1"/>
          <p:nvPr/>
        </p:nvSpPr>
        <p:spPr>
          <a:xfrm>
            <a:off x="6754871" y="6568051"/>
            <a:ext cx="2304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表格若不敷使用請自行增列</a:t>
            </a:r>
          </a:p>
        </p:txBody>
      </p:sp>
    </p:spTree>
    <p:extLst>
      <p:ext uri="{BB962C8B-B14F-4D97-AF65-F5344CB8AC3E}">
        <p14:creationId xmlns:p14="http://schemas.microsoft.com/office/powerpoint/2010/main" val="276447299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C09A3D5EB9A8AC478F707934E0D51B8B" ma:contentTypeVersion="16" ma:contentTypeDescription="建立新的文件。" ma:contentTypeScope="" ma:versionID="a2c40721a56ae26dd9ecdfe98cac5dc2">
  <xsd:schema xmlns:xsd="http://www.w3.org/2001/XMLSchema" xmlns:xs="http://www.w3.org/2001/XMLSchema" xmlns:p="http://schemas.microsoft.com/office/2006/metadata/properties" xmlns:ns2="8fcb28c8-49fd-451a-8b8c-6bd9a80781cc" xmlns:ns3="b62b8317-3c68-4856-bdae-f5aaf2bc669f" targetNamespace="http://schemas.microsoft.com/office/2006/metadata/properties" ma:root="true" ma:fieldsID="89e2f0172fcc37259370013aaa4c3b6f" ns2:_="" ns3:_="">
    <xsd:import namespace="8fcb28c8-49fd-451a-8b8c-6bd9a80781cc"/>
    <xsd:import namespace="b62b8317-3c68-4856-bdae-f5aaf2bc6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b28c8-49fd-451a-8b8c-6bd9a80781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影像標籤" ma:readOnly="false" ma:fieldId="{5cf76f15-5ced-4ddc-b409-7134ff3c332f}" ma:taxonomyMulti="true" ma:sspId="2a0de1f3-f0c8-48b4-8f91-9c02e43b13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b8317-3c68-4856-bdae-f5aaf2bc66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7c5c7e-2244-42dd-b9f8-814558211d83}" ma:internalName="TaxCatchAll" ma:showField="CatchAllData" ma:web="b62b8317-3c68-4856-bdae-f5aaf2bc6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2b8317-3c68-4856-bdae-f5aaf2bc669f" xsi:nil="true"/>
    <lcf76f155ced4ddcb4097134ff3c332f xmlns="8fcb28c8-49fd-451a-8b8c-6bd9a80781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4B4688-A5DF-4CFC-83BD-B357F1E269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5DD925-C910-430E-A569-C61C74613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cb28c8-49fd-451a-8b8c-6bd9a80781cc"/>
    <ds:schemaRef ds:uri="b62b8317-3c68-4856-bdae-f5aaf2bc6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6EFA78-800A-488E-A347-5DBCCA758225}">
  <ds:schemaRefs>
    <ds:schemaRef ds:uri="edb55a0e-8ebe-4f50-ac47-04a4561e66c1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b62b8317-3c68-4856-bdae-f5aaf2bc669f"/>
    <ds:schemaRef ds:uri="8fcb28c8-49fd-451a-8b8c-6bd9a80781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838</Words>
  <Application>Microsoft Office PowerPoint</Application>
  <PresentationFormat>如螢幕大小 (4:3)</PresentationFormat>
  <Paragraphs>257</Paragraphs>
  <Slides>12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Calibri</vt:lpstr>
      <vt:lpstr>Wingdings</vt:lpstr>
      <vt:lpstr>Segoe UI Black</vt:lpstr>
      <vt:lpstr>Microsoft YaHei</vt:lpstr>
      <vt:lpstr>Noto Sans CJK TC Black</vt:lpstr>
      <vt:lpstr>Source Han Sans SC</vt:lpstr>
      <vt:lpstr>Arial</vt:lpstr>
      <vt:lpstr>微軟正黑體</vt:lpstr>
      <vt:lpstr>Times New Roman</vt:lpstr>
      <vt:lpstr>2_Office 佈景主題</vt:lpstr>
      <vt:lpstr>〈提案名稱〉</vt:lpstr>
      <vt:lpstr>PowerPoint 簡報</vt:lpstr>
      <vt:lpstr>一、背景、現況與提案構想</vt:lpstr>
      <vt:lpstr>二、場域內受輔導企業簡介</vt:lpstr>
      <vt:lpstr>三、導入雲端解決方案</vt:lpstr>
      <vt:lpstr>四、輔導內容</vt:lpstr>
      <vt:lpstr>五、推動數位行銷策略與構想</vt:lpstr>
      <vt:lpstr>六、預期輔導效益</vt:lpstr>
      <vt:lpstr>七、預定執行進度</vt:lpstr>
      <vt:lpstr>八、預定經費配置</vt:lpstr>
      <vt:lpstr>附件</vt:lpstr>
      <vt:lpstr>簡報結束 懇請指導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110年度 雲世代小微企業數位轉型創新服務計畫</dc:title>
  <dc:creator>鄭瑋婷</dc:creator>
  <cp:lastModifiedBy>翟敏均</cp:lastModifiedBy>
  <cp:revision>66</cp:revision>
  <dcterms:modified xsi:type="dcterms:W3CDTF">2023-01-04T07:36:06Z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ContentTypeId">
    <vt:lpwstr>0x0101003BA75CFFEF34364FACE4835B8739EC85</vt:lpwstr>
  </property>
  <property fmtid="{D5CDD505-2E9C-101B-9397-08002B2CF9AE}" pid="4" name="NXPowerLiteLastOptimized">
    <vt:lpwstr>1770614</vt:lpwstr>
  </property>
  <property fmtid="{D5CDD505-2E9C-101B-9397-08002B2CF9AE}" pid="5" name="NXPowerLiteSettings">
    <vt:lpwstr>F7000400038000</vt:lpwstr>
  </property>
  <property fmtid="{D5CDD505-2E9C-101B-9397-08002B2CF9AE}" pid="6" name="NXPowerLiteVersion">
    <vt:lpwstr>S9.2.0</vt:lpwstr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xd_ProgID">
    <vt:lpwstr/>
  </property>
  <property fmtid="{D5CDD505-2E9C-101B-9397-08002B2CF9AE}" pid="10" name="xd_Signature">
    <vt:bool>false</vt:bool>
  </property>
</Properties>
</file>